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33" r:id="rId7"/>
  </p:sldMasterIdLst>
  <p:notesMasterIdLst>
    <p:notesMasterId r:id="rId53"/>
  </p:notesMasterIdLst>
  <p:handoutMasterIdLst>
    <p:handoutMasterId r:id="rId54"/>
  </p:handoutMasterIdLst>
  <p:sldIdLst>
    <p:sldId id="1486" r:id="rId8"/>
    <p:sldId id="1502" r:id="rId9"/>
    <p:sldId id="1611" r:id="rId10"/>
    <p:sldId id="1570" r:id="rId11"/>
    <p:sldId id="1572" r:id="rId12"/>
    <p:sldId id="1595" r:id="rId13"/>
    <p:sldId id="1640" r:id="rId14"/>
    <p:sldId id="1615" r:id="rId15"/>
    <p:sldId id="1593" r:id="rId16"/>
    <p:sldId id="1580" r:id="rId17"/>
    <p:sldId id="1670" r:id="rId18"/>
    <p:sldId id="1597" r:id="rId19"/>
    <p:sldId id="1672" r:id="rId20"/>
    <p:sldId id="1665" r:id="rId21"/>
    <p:sldId id="1583" r:id="rId22"/>
    <p:sldId id="1648" r:id="rId23"/>
    <p:sldId id="1649" r:id="rId24"/>
    <p:sldId id="1601" r:id="rId25"/>
    <p:sldId id="1610" r:id="rId26"/>
    <p:sldId id="1618" r:id="rId27"/>
    <p:sldId id="1652" r:id="rId28"/>
    <p:sldId id="1661" r:id="rId29"/>
    <p:sldId id="1662" r:id="rId30"/>
    <p:sldId id="1663" r:id="rId31"/>
    <p:sldId id="1660" r:id="rId32"/>
    <p:sldId id="1653" r:id="rId33"/>
    <p:sldId id="1654" r:id="rId34"/>
    <p:sldId id="1658" r:id="rId35"/>
    <p:sldId id="1657" r:id="rId36"/>
    <p:sldId id="1655" r:id="rId37"/>
    <p:sldId id="1656" r:id="rId38"/>
    <p:sldId id="1659" r:id="rId39"/>
    <p:sldId id="1599" r:id="rId40"/>
    <p:sldId id="1606" r:id="rId41"/>
    <p:sldId id="1612" r:id="rId42"/>
    <p:sldId id="1629" r:id="rId43"/>
    <p:sldId id="1644" r:id="rId44"/>
    <p:sldId id="1671" r:id="rId45"/>
    <p:sldId id="1651" r:id="rId46"/>
    <p:sldId id="1668" r:id="rId47"/>
    <p:sldId id="1669" r:id="rId48"/>
    <p:sldId id="1636" r:id="rId49"/>
    <p:sldId id="1558" r:id="rId50"/>
    <p:sldId id="1555" r:id="rId51"/>
    <p:sldId id="1516" r:id="rId5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2017 Light Gray Template" id="{E1C8FB21-FF75-44A0-8090-B2FB240B014B}">
          <p14:sldIdLst>
            <p14:sldId id="1486"/>
            <p14:sldId id="1502"/>
            <p14:sldId id="1611"/>
            <p14:sldId id="1570"/>
            <p14:sldId id="1572"/>
            <p14:sldId id="1595"/>
            <p14:sldId id="1640"/>
            <p14:sldId id="1615"/>
            <p14:sldId id="1593"/>
            <p14:sldId id="1580"/>
            <p14:sldId id="1670"/>
            <p14:sldId id="1597"/>
            <p14:sldId id="1672"/>
            <p14:sldId id="1665"/>
            <p14:sldId id="1583"/>
            <p14:sldId id="1648"/>
            <p14:sldId id="1649"/>
            <p14:sldId id="1601"/>
            <p14:sldId id="1610"/>
            <p14:sldId id="1618"/>
            <p14:sldId id="1652"/>
            <p14:sldId id="1661"/>
            <p14:sldId id="1662"/>
            <p14:sldId id="1663"/>
            <p14:sldId id="1660"/>
            <p14:sldId id="1653"/>
            <p14:sldId id="1654"/>
            <p14:sldId id="1658"/>
            <p14:sldId id="1657"/>
            <p14:sldId id="1655"/>
            <p14:sldId id="1656"/>
            <p14:sldId id="1659"/>
            <p14:sldId id="1599"/>
            <p14:sldId id="1606"/>
            <p14:sldId id="1612"/>
            <p14:sldId id="1629"/>
            <p14:sldId id="1644"/>
            <p14:sldId id="1671"/>
            <p14:sldId id="1651"/>
            <p14:sldId id="1668"/>
            <p14:sldId id="1669"/>
            <p14:sldId id="1636"/>
            <p14:sldId id="1558"/>
            <p14:sldId id="1555"/>
            <p14:sldId id="15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FF8C00"/>
    <a:srgbClr val="0078D7"/>
    <a:srgbClr val="323232"/>
    <a:srgbClr val="525252"/>
    <a:srgbClr val="505050"/>
    <a:srgbClr val="EAEAEA"/>
    <a:srgbClr val="737373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0B786C-224A-4D05-A052-B1AF6459C55C}" v="973" dt="2017-05-11T06:00:37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7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clav Turecek" userId="efe597ab-5e07-480b-be8a-af3a5215810c" providerId="ADAL" clId="{CD0B786C-224A-4D05-A052-B1AF6459C55C}"/>
    <pc:docChg chg="undo custSel delSld modSld sldOrd modSection">
      <pc:chgData name="Vaclav Turecek" userId="efe597ab-5e07-480b-be8a-af3a5215810c" providerId="ADAL" clId="{CD0B786C-224A-4D05-A052-B1AF6459C55C}" dt="2017-05-11T18:36:08.801" v="1068" actId="20577"/>
      <pc:docMkLst>
        <pc:docMk/>
      </pc:docMkLst>
      <pc:sldChg chg="modSp">
        <pc:chgData name="Vaclav Turecek" userId="efe597ab-5e07-480b-be8a-af3a5215810c" providerId="ADAL" clId="{CD0B786C-224A-4D05-A052-B1AF6459C55C}" dt="2017-05-09T06:38:57.119" v="371" actId="0"/>
        <pc:sldMkLst>
          <pc:docMk/>
          <pc:sldMk cId="2398720653" sldId="1583"/>
        </pc:sldMkLst>
        <pc:spChg chg="mod">
          <ac:chgData name="Vaclav Turecek" userId="efe597ab-5e07-480b-be8a-af3a5215810c" providerId="ADAL" clId="{CD0B786C-224A-4D05-A052-B1AF6459C55C}" dt="2017-05-09T06:38:57.119" v="371" actId="0"/>
          <ac:spMkLst>
            <pc:docMk/>
            <pc:sldMk cId="2398720653" sldId="1583"/>
            <ac:spMk id="3" creationId="{00000000-0000-0000-0000-000000000000}"/>
          </ac:spMkLst>
        </pc:spChg>
      </pc:sldChg>
      <pc:sldChg chg="modSp ord">
        <pc:chgData name="Vaclav Turecek" userId="efe597ab-5e07-480b-be8a-af3a5215810c" providerId="ADAL" clId="{CD0B786C-224A-4D05-A052-B1AF6459C55C}" dt="2017-05-11T05:05:49.713" v="1010" actId="0"/>
        <pc:sldMkLst>
          <pc:docMk/>
          <pc:sldMk cId="3498704362" sldId="1599"/>
        </pc:sldMkLst>
        <pc:spChg chg="mod">
          <ac:chgData name="Vaclav Turecek" userId="efe597ab-5e07-480b-be8a-af3a5215810c" providerId="ADAL" clId="{CD0B786C-224A-4D05-A052-B1AF6459C55C}" dt="2017-05-11T04:22:25.608" v="812" actId="20577"/>
          <ac:spMkLst>
            <pc:docMk/>
            <pc:sldMk cId="3498704362" sldId="1599"/>
            <ac:spMk id="5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11T04:23:22.962" v="819" actId="20577"/>
          <ac:spMkLst>
            <pc:docMk/>
            <pc:sldMk cId="3498704362" sldId="1599"/>
            <ac:spMk id="3" creationId="{00000000-0000-0000-0000-000000000000}"/>
          </ac:spMkLst>
        </pc:spChg>
      </pc:sldChg>
      <pc:sldChg chg="modSp ord modAnim">
        <pc:chgData name="Vaclav Turecek" userId="efe597ab-5e07-480b-be8a-af3a5215810c" providerId="ADAL" clId="{CD0B786C-224A-4D05-A052-B1AF6459C55C}" dt="2017-05-11T04:47:20.279" v="828" actId="0"/>
        <pc:sldMkLst>
          <pc:docMk/>
          <pc:sldMk cId="921849923" sldId="1606"/>
        </pc:sldMkLst>
        <pc:grpChg chg="mod">
          <ac:chgData name="Vaclav Turecek" userId="efe597ab-5e07-480b-be8a-af3a5215810c" providerId="ADAL" clId="{CD0B786C-224A-4D05-A052-B1AF6459C55C}" dt="2017-05-09T05:46:49.101" v="83" actId="1076"/>
          <ac:grpSpMkLst>
            <pc:docMk/>
            <pc:sldMk cId="921849923" sldId="1606"/>
            <ac:grpSpMk id="44" creationId="{00000000-0000-0000-0000-000000000000}"/>
          </ac:grpSpMkLst>
        </pc:grpChg>
        <pc:grpChg chg="mod">
          <ac:chgData name="Vaclav Turecek" userId="efe597ab-5e07-480b-be8a-af3a5215810c" providerId="ADAL" clId="{CD0B786C-224A-4D05-A052-B1AF6459C55C}" dt="2017-05-09T05:46:35.779" v="80" actId="1076"/>
          <ac:grpSpMkLst>
            <pc:docMk/>
            <pc:sldMk cId="921849923" sldId="1606"/>
            <ac:grpSpMk id="2" creationId="{00000000-0000-0000-0000-000000000000}"/>
          </ac:grpSpMkLst>
        </pc:grpChg>
        <pc:grpChg chg="mod">
          <ac:chgData name="Vaclav Turecek" userId="efe597ab-5e07-480b-be8a-af3a5215810c" providerId="ADAL" clId="{CD0B786C-224A-4D05-A052-B1AF6459C55C}" dt="2017-05-09T05:46:45.051" v="82" actId="1076"/>
          <ac:grpSpMkLst>
            <pc:docMk/>
            <pc:sldMk cId="921849923" sldId="1606"/>
            <ac:grpSpMk id="41" creationId="{00000000-0000-0000-0000-000000000000}"/>
          </ac:grpSpMkLst>
        </pc:grpChg>
        <pc:grpChg chg="mod">
          <ac:chgData name="Vaclav Turecek" userId="efe597ab-5e07-480b-be8a-af3a5215810c" providerId="ADAL" clId="{CD0B786C-224A-4D05-A052-B1AF6459C55C}" dt="2017-05-09T05:46:37.758" v="81" actId="1076"/>
          <ac:grpSpMkLst>
            <pc:docMk/>
            <pc:sldMk cId="921849923" sldId="1606"/>
            <ac:grpSpMk id="38" creationId="{00000000-0000-0000-0000-000000000000}"/>
          </ac:grpSpMkLst>
        </pc:grpChg>
      </pc:sldChg>
      <pc:sldChg chg="modSp">
        <pc:chgData name="Vaclav Turecek" userId="efe597ab-5e07-480b-be8a-af3a5215810c" providerId="ADAL" clId="{CD0B786C-224A-4D05-A052-B1AF6459C55C}" dt="2017-05-09T06:54:55.396" v="466" actId="20577"/>
        <pc:sldMkLst>
          <pc:docMk/>
          <pc:sldMk cId="269795885" sldId="1612"/>
        </pc:sldMkLst>
        <pc:spChg chg="mod">
          <ac:chgData name="Vaclav Turecek" userId="efe597ab-5e07-480b-be8a-af3a5215810c" providerId="ADAL" clId="{CD0B786C-224A-4D05-A052-B1AF6459C55C}" dt="2017-05-09T06:54:55.396" v="466" actId="20577"/>
          <ac:spMkLst>
            <pc:docMk/>
            <pc:sldMk cId="269795885" sldId="1612"/>
            <ac:spMk id="10" creationId="{00000000-0000-0000-0000-000000000000}"/>
          </ac:spMkLst>
        </pc:spChg>
      </pc:sldChg>
      <pc:sldChg chg="modSp del">
        <pc:chgData name="Vaclav Turecek" userId="efe597ab-5e07-480b-be8a-af3a5215810c" providerId="ADAL" clId="{CD0B786C-224A-4D05-A052-B1AF6459C55C}" dt="2017-05-09T06:43:06.957" v="396" actId="2696"/>
        <pc:sldMkLst>
          <pc:docMk/>
          <pc:sldMk cId="1578378795" sldId="1617"/>
        </pc:sldMkLst>
        <pc:picChg chg="mod">
          <ac:chgData name="Vaclav Turecek" userId="efe597ab-5e07-480b-be8a-af3a5215810c" providerId="ADAL" clId="{CD0B786C-224A-4D05-A052-B1AF6459C55C}" dt="2017-05-09T06:35:15.225" v="368" actId="14100"/>
          <ac:picMkLst>
            <pc:docMk/>
            <pc:sldMk cId="1578378795" sldId="1617"/>
            <ac:picMk id="4" creationId="{00000000-0000-0000-0000-000000000000}"/>
          </ac:picMkLst>
        </pc:picChg>
      </pc:sldChg>
      <pc:sldChg chg="del">
        <pc:chgData name="Vaclav Turecek" userId="efe597ab-5e07-480b-be8a-af3a5215810c" providerId="ADAL" clId="{CD0B786C-224A-4D05-A052-B1AF6459C55C}" dt="2017-05-09T06:47:46.783" v="461" actId="2696"/>
        <pc:sldMkLst>
          <pc:docMk/>
          <pc:sldMk cId="660851769" sldId="1620"/>
        </pc:sldMkLst>
      </pc:sldChg>
      <pc:sldChg chg="modSp">
        <pc:chgData name="Vaclav Turecek" userId="efe597ab-5e07-480b-be8a-af3a5215810c" providerId="ADAL" clId="{CD0B786C-224A-4D05-A052-B1AF6459C55C}" dt="2017-05-09T06:55:13.758" v="504" actId="20577"/>
        <pc:sldMkLst>
          <pc:docMk/>
          <pc:sldMk cId="3564734942" sldId="1629"/>
        </pc:sldMkLst>
        <pc:spChg chg="mod">
          <ac:chgData name="Vaclav Turecek" userId="efe597ab-5e07-480b-be8a-af3a5215810c" providerId="ADAL" clId="{CD0B786C-224A-4D05-A052-B1AF6459C55C}" dt="2017-05-09T06:55:13.758" v="504" actId="20577"/>
          <ac:spMkLst>
            <pc:docMk/>
            <pc:sldMk cId="3564734942" sldId="1629"/>
            <ac:spMk id="11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6:55:07.673" v="493" actId="20577"/>
          <ac:spMkLst>
            <pc:docMk/>
            <pc:sldMk cId="3564734942" sldId="1629"/>
            <ac:spMk id="10" creationId="{00000000-0000-0000-0000-000000000000}"/>
          </ac:spMkLst>
        </pc:spChg>
      </pc:sldChg>
      <pc:sldChg chg="modSp">
        <pc:chgData name="Vaclav Turecek" userId="efe597ab-5e07-480b-be8a-af3a5215810c" providerId="ADAL" clId="{CD0B786C-224A-4D05-A052-B1AF6459C55C}" dt="2017-05-09T06:55:48.798" v="509" actId="20577"/>
        <pc:sldMkLst>
          <pc:docMk/>
          <pc:sldMk cId="3469810616" sldId="1644"/>
        </pc:sldMkLst>
        <pc:spChg chg="mod">
          <ac:chgData name="Vaclav Turecek" userId="efe597ab-5e07-480b-be8a-af3a5215810c" providerId="ADAL" clId="{CD0B786C-224A-4D05-A052-B1AF6459C55C}" dt="2017-05-09T06:55:48.798" v="509" actId="20577"/>
          <ac:spMkLst>
            <pc:docMk/>
            <pc:sldMk cId="3469810616" sldId="1644"/>
            <ac:spMk id="10" creationId="{00000000-0000-0000-0000-000000000000}"/>
          </ac:spMkLst>
        </pc:spChg>
      </pc:sldChg>
      <pc:sldChg chg="addSp modSp modAnim">
        <pc:chgData name="Vaclav Turecek" userId="efe597ab-5e07-480b-be8a-af3a5215810c" providerId="ADAL" clId="{CD0B786C-224A-4D05-A052-B1AF6459C55C}" dt="2017-05-11T04:15:38.218" v="682" actId="0"/>
        <pc:sldMkLst>
          <pc:docMk/>
          <pc:sldMk cId="2113027633" sldId="1652"/>
        </pc:sldMkLst>
        <pc:spChg chg="mod">
          <ac:chgData name="Vaclav Turecek" userId="efe597ab-5e07-480b-be8a-af3a5215810c" providerId="ADAL" clId="{CD0B786C-224A-4D05-A052-B1AF6459C55C}" dt="2017-05-09T05:44:05.564" v="67" actId="0"/>
          <ac:spMkLst>
            <pc:docMk/>
            <pc:sldMk cId="2113027633" sldId="1652"/>
            <ac:spMk id="44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43:41.940" v="62" actId="20577"/>
          <ac:spMkLst>
            <pc:docMk/>
            <pc:sldMk cId="2113027633" sldId="1652"/>
            <ac:spMk id="42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44:05.564" v="67" actId="0"/>
          <ac:spMkLst>
            <pc:docMk/>
            <pc:sldMk cId="2113027633" sldId="1652"/>
            <ac:spMk id="48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44:52.209" v="70" actId="1076"/>
          <ac:spMkLst>
            <pc:docMk/>
            <pc:sldMk cId="2113027633" sldId="1652"/>
            <ac:spMk id="2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44:05.564" v="67" actId="0"/>
          <ac:spMkLst>
            <pc:docMk/>
            <pc:sldMk cId="2113027633" sldId="1652"/>
            <ac:spMk id="47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43:53.658" v="64" actId="20577"/>
          <ac:spMkLst>
            <pc:docMk/>
            <pc:sldMk cId="2113027633" sldId="1652"/>
            <ac:spMk id="25" creationId="{2000CC4D-0CBE-4E44-9890-EA10D2702B0B}"/>
          </ac:spMkLst>
        </pc:spChg>
        <pc:spChg chg="mod">
          <ac:chgData name="Vaclav Turecek" userId="efe597ab-5e07-480b-be8a-af3a5215810c" providerId="ADAL" clId="{CD0B786C-224A-4D05-A052-B1AF6459C55C}" dt="2017-05-09T05:43:40.916" v="61" actId="20577"/>
          <ac:spMkLst>
            <pc:docMk/>
            <pc:sldMk cId="2113027633" sldId="1652"/>
            <ac:spMk id="41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44:05.564" v="67" actId="0"/>
          <ac:spMkLst>
            <pc:docMk/>
            <pc:sldMk cId="2113027633" sldId="1652"/>
            <ac:spMk id="17" creationId="{34CB4D7D-5C5F-4D06-960C-367417BBDC56}"/>
          </ac:spMkLst>
        </pc:spChg>
        <pc:spChg chg="mod">
          <ac:chgData name="Vaclav Turecek" userId="efe597ab-5e07-480b-be8a-af3a5215810c" providerId="ADAL" clId="{CD0B786C-224A-4D05-A052-B1AF6459C55C}" dt="2017-05-09T05:44:05.564" v="67" actId="0"/>
          <ac:spMkLst>
            <pc:docMk/>
            <pc:sldMk cId="2113027633" sldId="1652"/>
            <ac:spMk id="43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43:54.809" v="66" actId="20577"/>
          <ac:spMkLst>
            <pc:docMk/>
            <pc:sldMk cId="2113027633" sldId="1652"/>
            <ac:spMk id="27" creationId="{A4D6E0D2-E856-4349-8906-3BDEEF45C62F}"/>
          </ac:spMkLst>
        </pc:spChg>
        <pc:grpChg chg="mod">
          <ac:chgData name="Vaclav Turecek" userId="efe597ab-5e07-480b-be8a-af3a5215810c" providerId="ADAL" clId="{CD0B786C-224A-4D05-A052-B1AF6459C55C}" dt="2017-05-09T05:44:05.564" v="67" actId="0"/>
          <ac:grpSpMkLst>
            <pc:docMk/>
            <pc:sldMk cId="2113027633" sldId="1652"/>
            <ac:grpSpMk id="20" creationId="{00000000-0000-0000-0000-000000000000}"/>
          </ac:grpSpMkLst>
        </pc:grpChg>
        <pc:grpChg chg="mod">
          <ac:chgData name="Vaclav Turecek" userId="efe597ab-5e07-480b-be8a-af3a5215810c" providerId="ADAL" clId="{CD0B786C-224A-4D05-A052-B1AF6459C55C}" dt="2017-05-09T05:44:05.564" v="67" actId="0"/>
          <ac:grpSpMkLst>
            <pc:docMk/>
            <pc:sldMk cId="2113027633" sldId="1652"/>
            <ac:grpSpMk id="29" creationId="{00000000-0000-0000-0000-000000000000}"/>
          </ac:grpSpMkLst>
        </pc:grpChg>
        <pc:grpChg chg="add mod">
          <ac:chgData name="Vaclav Turecek" userId="efe597ab-5e07-480b-be8a-af3a5215810c" providerId="ADAL" clId="{CD0B786C-224A-4D05-A052-B1AF6459C55C}" dt="2017-05-09T05:44:05.564" v="67" actId="0"/>
          <ac:grpSpMkLst>
            <pc:docMk/>
            <pc:sldMk cId="2113027633" sldId="1652"/>
            <ac:grpSpMk id="3" creationId="{5C740776-07BC-479E-9026-6E837202875D}"/>
          </ac:grpSpMkLst>
        </pc:grpChg>
        <pc:picChg chg="mod">
          <ac:chgData name="Vaclav Turecek" userId="efe597ab-5e07-480b-be8a-af3a5215810c" providerId="ADAL" clId="{CD0B786C-224A-4D05-A052-B1AF6459C55C}" dt="2017-05-09T05:44:05.564" v="67" actId="0"/>
          <ac:picMkLst>
            <pc:docMk/>
            <pc:sldMk cId="2113027633" sldId="1652"/>
            <ac:picMk id="6" creationId="{9717D161-A3DD-4433-96BA-471B6C739E78}"/>
          </ac:picMkLst>
        </pc:picChg>
        <pc:picChg chg="mod">
          <ac:chgData name="Vaclav Turecek" userId="efe597ab-5e07-480b-be8a-af3a5215810c" providerId="ADAL" clId="{CD0B786C-224A-4D05-A052-B1AF6459C55C}" dt="2017-05-09T05:44:05.564" v="67" actId="0"/>
          <ac:picMkLst>
            <pc:docMk/>
            <pc:sldMk cId="2113027633" sldId="1652"/>
            <ac:picMk id="16" creationId="{E3ABEE0A-FCEB-48AA-ABEB-C6E2DBAEA126}"/>
          </ac:picMkLst>
        </pc:picChg>
      </pc:sldChg>
      <pc:sldChg chg="modSp modAnim">
        <pc:chgData name="Vaclav Turecek" userId="efe597ab-5e07-480b-be8a-af3a5215810c" providerId="ADAL" clId="{CD0B786C-224A-4D05-A052-B1AF6459C55C}" dt="2017-05-09T06:06:56.795" v="155" actId="0"/>
        <pc:sldMkLst>
          <pc:docMk/>
          <pc:sldMk cId="3664958499" sldId="1653"/>
        </pc:sldMkLst>
        <pc:cxnChg chg="mod">
          <ac:chgData name="Vaclav Turecek" userId="efe597ab-5e07-480b-be8a-af3a5215810c" providerId="ADAL" clId="{CD0B786C-224A-4D05-A052-B1AF6459C55C}" dt="2017-05-09T06:00:54.676" v="152" actId="14100"/>
          <ac:cxnSpMkLst>
            <pc:docMk/>
            <pc:sldMk cId="3664958499" sldId="1653"/>
            <ac:cxnSpMk id="40" creationId="{00000000-0000-0000-0000-000000000000}"/>
          </ac:cxnSpMkLst>
        </pc:cxnChg>
        <pc:cxnChg chg="mod">
          <ac:chgData name="Vaclav Turecek" userId="efe597ab-5e07-480b-be8a-af3a5215810c" providerId="ADAL" clId="{CD0B786C-224A-4D05-A052-B1AF6459C55C}" dt="2017-05-09T06:00:39.245" v="147" actId="14100"/>
          <ac:cxnSpMkLst>
            <pc:docMk/>
            <pc:sldMk cId="3664958499" sldId="1653"/>
            <ac:cxnSpMk id="39" creationId="{00000000-0000-0000-0000-000000000000}"/>
          </ac:cxnSpMkLst>
        </pc:cxnChg>
        <pc:cxnChg chg="mod">
          <ac:chgData name="Vaclav Turecek" userId="efe597ab-5e07-480b-be8a-af3a5215810c" providerId="ADAL" clId="{CD0B786C-224A-4D05-A052-B1AF6459C55C}" dt="2017-05-09T06:00:37.334" v="146" actId="14100"/>
          <ac:cxnSpMkLst>
            <pc:docMk/>
            <pc:sldMk cId="3664958499" sldId="1653"/>
            <ac:cxnSpMk id="17" creationId="{00000000-0000-0000-0000-000000000000}"/>
          </ac:cxnSpMkLst>
        </pc:cxnChg>
      </pc:sldChg>
      <pc:sldChg chg="addSp modSp modAnim">
        <pc:chgData name="Vaclav Turecek" userId="efe597ab-5e07-480b-be8a-af3a5215810c" providerId="ADAL" clId="{CD0B786C-224A-4D05-A052-B1AF6459C55C}" dt="2017-05-11T16:40:31.863" v="1049" actId="0"/>
        <pc:sldMkLst>
          <pc:docMk/>
          <pc:sldMk cId="4022114841" sldId="1654"/>
        </pc:sldMkLst>
        <pc:spChg chg="mod">
          <ac:chgData name="Vaclav Turecek" userId="efe597ab-5e07-480b-be8a-af3a5215810c" providerId="ADAL" clId="{CD0B786C-224A-4D05-A052-B1AF6459C55C}" dt="2017-05-11T04:57:56.210" v="941" actId="0"/>
          <ac:spMkLst>
            <pc:docMk/>
            <pc:sldMk cId="4022114841" sldId="1654"/>
            <ac:spMk id="30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11T16:38:39.635" v="1024" actId="20577"/>
          <ac:spMkLst>
            <pc:docMk/>
            <pc:sldMk cId="4022114841" sldId="1654"/>
            <ac:spMk id="2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11T04:58:48.846" v="951" actId="1036"/>
          <ac:spMkLst>
            <pc:docMk/>
            <pc:sldMk cId="4022114841" sldId="1654"/>
            <ac:spMk id="5" creationId="{00000000-0000-0000-0000-000000000000}"/>
          </ac:spMkLst>
        </pc:spChg>
        <pc:grpChg chg="mod">
          <ac:chgData name="Vaclav Turecek" userId="efe597ab-5e07-480b-be8a-af3a5215810c" providerId="ADAL" clId="{CD0B786C-224A-4D05-A052-B1AF6459C55C}" dt="2017-05-11T04:57:56.210" v="941" actId="0"/>
          <ac:grpSpMkLst>
            <pc:docMk/>
            <pc:sldMk cId="4022114841" sldId="1654"/>
            <ac:grpSpMk id="6" creationId="{00000000-0000-0000-0000-000000000000}"/>
          </ac:grpSpMkLst>
        </pc:grpChg>
        <pc:grpChg chg="add mod">
          <ac:chgData name="Vaclav Turecek" userId="efe597ab-5e07-480b-be8a-af3a5215810c" providerId="ADAL" clId="{CD0B786C-224A-4D05-A052-B1AF6459C55C}" dt="2017-05-11T16:39:10.819" v="1044" actId="1037"/>
          <ac:grpSpMkLst>
            <pc:docMk/>
            <pc:sldMk cId="4022114841" sldId="1654"/>
            <ac:grpSpMk id="4" creationId="{B918F1EC-E8AF-4839-ACFD-AB6AE9E310CD}"/>
          </ac:grpSpMkLst>
        </pc:grpChg>
        <pc:picChg chg="mod">
          <ac:chgData name="Vaclav Turecek" userId="efe597ab-5e07-480b-be8a-af3a5215810c" providerId="ADAL" clId="{CD0B786C-224A-4D05-A052-B1AF6459C55C}" dt="2017-05-11T04:57:56.210" v="941" actId="0"/>
          <ac:picMkLst>
            <pc:docMk/>
            <pc:sldMk cId="4022114841" sldId="1654"/>
            <ac:picMk id="11" creationId="{C570D790-0BD6-48F0-B1ED-F894520C2AF0}"/>
          </ac:picMkLst>
        </pc:picChg>
      </pc:sldChg>
      <pc:sldChg chg="delSp ord modAnim">
        <pc:chgData name="Vaclav Turecek" userId="efe597ab-5e07-480b-be8a-af3a5215810c" providerId="ADAL" clId="{CD0B786C-224A-4D05-A052-B1AF6459C55C}" dt="2017-05-11T05:04:45.284" v="1009" actId="0"/>
        <pc:sldMkLst>
          <pc:docMk/>
          <pc:sldMk cId="2391235919" sldId="1655"/>
        </pc:sldMkLst>
        <pc:spChg chg="del">
          <ac:chgData name="Vaclav Turecek" userId="efe597ab-5e07-480b-be8a-af3a5215810c" providerId="ADAL" clId="{CD0B786C-224A-4D05-A052-B1AF6459C55C}" dt="2017-05-09T06:07:28.712" v="156" actId="478"/>
          <ac:spMkLst>
            <pc:docMk/>
            <pc:sldMk cId="2391235919" sldId="1655"/>
            <ac:spMk id="26" creationId="{00000000-0000-0000-0000-000000000000}"/>
          </ac:spMkLst>
        </pc:spChg>
      </pc:sldChg>
      <pc:sldChg chg="addSp modSp modAnim">
        <pc:chgData name="Vaclav Turecek" userId="efe597ab-5e07-480b-be8a-af3a5215810c" providerId="ADAL" clId="{CD0B786C-224A-4D05-A052-B1AF6459C55C}" dt="2017-05-09T06:13:37.760" v="202" actId="0"/>
        <pc:sldMkLst>
          <pc:docMk/>
          <pc:sldMk cId="519580644" sldId="1656"/>
        </pc:sldMkLst>
        <pc:spChg chg="mod">
          <ac:chgData name="Vaclav Turecek" userId="efe597ab-5e07-480b-be8a-af3a5215810c" providerId="ADAL" clId="{CD0B786C-224A-4D05-A052-B1AF6459C55C}" dt="2017-05-09T06:10:03.787" v="166" actId="1036"/>
          <ac:spMkLst>
            <pc:docMk/>
            <pc:sldMk cId="519580644" sldId="1656"/>
            <ac:spMk id="44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6:10:55.858" v="175" actId="0"/>
          <ac:spMkLst>
            <pc:docMk/>
            <pc:sldMk cId="519580644" sldId="1656"/>
            <ac:spMk id="41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6:10:58.476" v="176" actId="0"/>
          <ac:spMkLst>
            <pc:docMk/>
            <pc:sldMk cId="519580644" sldId="1656"/>
            <ac:spMk id="47" creationId="{00000000-0000-0000-0000-000000000000}"/>
          </ac:spMkLst>
        </pc:spChg>
        <pc:spChg chg="add mod">
          <ac:chgData name="Vaclav Turecek" userId="efe597ab-5e07-480b-be8a-af3a5215810c" providerId="ADAL" clId="{CD0B786C-224A-4D05-A052-B1AF6459C55C}" dt="2017-05-09T06:11:18.055" v="184" actId="14100"/>
          <ac:spMkLst>
            <pc:docMk/>
            <pc:sldMk cId="519580644" sldId="1656"/>
            <ac:spMk id="48" creationId="{82D3ABF6-0194-4B17-B4E3-3ED08A86A078}"/>
          </ac:spMkLst>
        </pc:spChg>
        <pc:grpChg chg="mod">
          <ac:chgData name="Vaclav Turecek" userId="efe597ab-5e07-480b-be8a-af3a5215810c" providerId="ADAL" clId="{CD0B786C-224A-4D05-A052-B1AF6459C55C}" dt="2017-05-09T06:10:03.787" v="166" actId="1036"/>
          <ac:grpSpMkLst>
            <pc:docMk/>
            <pc:sldMk cId="519580644" sldId="1656"/>
            <ac:grpSpMk id="59" creationId="{00000000-0000-0000-0000-000000000000}"/>
          </ac:grpSpMkLst>
        </pc:grpChg>
        <pc:grpChg chg="mod">
          <ac:chgData name="Vaclav Turecek" userId="efe597ab-5e07-480b-be8a-af3a5215810c" providerId="ADAL" clId="{CD0B786C-224A-4D05-A052-B1AF6459C55C}" dt="2017-05-09T06:10:03.787" v="166" actId="1036"/>
          <ac:grpSpMkLst>
            <pc:docMk/>
            <pc:sldMk cId="519580644" sldId="1656"/>
            <ac:grpSpMk id="54" creationId="{00000000-0000-0000-0000-000000000000}"/>
          </ac:grpSpMkLst>
        </pc:grpChg>
        <pc:grpChg chg="mod">
          <ac:chgData name="Vaclav Turecek" userId="efe597ab-5e07-480b-be8a-af3a5215810c" providerId="ADAL" clId="{CD0B786C-224A-4D05-A052-B1AF6459C55C}" dt="2017-05-09T06:10:03.787" v="166" actId="1036"/>
          <ac:grpSpMkLst>
            <pc:docMk/>
            <pc:sldMk cId="519580644" sldId="1656"/>
            <ac:grpSpMk id="50" creationId="{00000000-0000-0000-0000-000000000000}"/>
          </ac:grpSpMkLst>
        </pc:grpChg>
        <pc:picChg chg="mod">
          <ac:chgData name="Vaclav Turecek" userId="efe597ab-5e07-480b-be8a-af3a5215810c" providerId="ADAL" clId="{CD0B786C-224A-4D05-A052-B1AF6459C55C}" dt="2017-05-09T06:10:03.787" v="166" actId="1036"/>
          <ac:picMkLst>
            <pc:docMk/>
            <pc:sldMk cId="519580644" sldId="1656"/>
            <ac:picMk id="43" creationId="{00000000-0000-0000-0000-000000000000}"/>
          </ac:picMkLst>
        </pc:picChg>
        <pc:picChg chg="mod">
          <ac:chgData name="Vaclav Turecek" userId="efe597ab-5e07-480b-be8a-af3a5215810c" providerId="ADAL" clId="{CD0B786C-224A-4D05-A052-B1AF6459C55C}" dt="2017-05-09T06:10:03.787" v="166" actId="1036"/>
          <ac:picMkLst>
            <pc:docMk/>
            <pc:sldMk cId="519580644" sldId="1656"/>
            <ac:picMk id="46" creationId="{00000000-0000-0000-0000-000000000000}"/>
          </ac:picMkLst>
        </pc:picChg>
        <pc:picChg chg="mod">
          <ac:chgData name="Vaclav Turecek" userId="efe597ab-5e07-480b-be8a-af3a5215810c" providerId="ADAL" clId="{CD0B786C-224A-4D05-A052-B1AF6459C55C}" dt="2017-05-09T06:10:03.787" v="166" actId="1036"/>
          <ac:picMkLst>
            <pc:docMk/>
            <pc:sldMk cId="519580644" sldId="1656"/>
            <ac:picMk id="40" creationId="{00000000-0000-0000-0000-000000000000}"/>
          </ac:picMkLst>
        </pc:picChg>
        <pc:cxnChg chg="mod">
          <ac:chgData name="Vaclav Turecek" userId="efe597ab-5e07-480b-be8a-af3a5215810c" providerId="ADAL" clId="{CD0B786C-224A-4D05-A052-B1AF6459C55C}" dt="2017-05-09T06:10:23.757" v="168" actId="14100"/>
          <ac:cxnSpMkLst>
            <pc:docMk/>
            <pc:sldMk cId="519580644" sldId="1656"/>
            <ac:cxnSpMk id="32" creationId="{00000000-0000-0000-0000-000000000000}"/>
          </ac:cxnSpMkLst>
        </pc:cxnChg>
        <pc:cxnChg chg="mod">
          <ac:chgData name="Vaclav Turecek" userId="efe597ab-5e07-480b-be8a-af3a5215810c" providerId="ADAL" clId="{CD0B786C-224A-4D05-A052-B1AF6459C55C}" dt="2017-05-09T06:12:10.948" v="189" actId="14100"/>
          <ac:cxnSpMkLst>
            <pc:docMk/>
            <pc:sldMk cId="519580644" sldId="1656"/>
            <ac:cxnSpMk id="37" creationId="{00000000-0000-0000-0000-000000000000}"/>
          </ac:cxnSpMkLst>
        </pc:cxnChg>
        <pc:cxnChg chg="mod">
          <ac:chgData name="Vaclav Turecek" userId="efe597ab-5e07-480b-be8a-af3a5215810c" providerId="ADAL" clId="{CD0B786C-224A-4D05-A052-B1AF6459C55C}" dt="2017-05-09T06:10:28.244" v="170" actId="14100"/>
          <ac:cxnSpMkLst>
            <pc:docMk/>
            <pc:sldMk cId="519580644" sldId="1656"/>
            <ac:cxnSpMk id="38" creationId="{00000000-0000-0000-0000-000000000000}"/>
          </ac:cxnSpMkLst>
        </pc:cxnChg>
        <pc:cxnChg chg="mod">
          <ac:chgData name="Vaclav Turecek" userId="efe597ab-5e07-480b-be8a-af3a5215810c" providerId="ADAL" clId="{CD0B786C-224A-4D05-A052-B1AF6459C55C}" dt="2017-05-09T06:12:08.739" v="188" actId="14100"/>
          <ac:cxnSpMkLst>
            <pc:docMk/>
            <pc:sldMk cId="519580644" sldId="1656"/>
            <ac:cxnSpMk id="58" creationId="{00000000-0000-0000-0000-000000000000}"/>
          </ac:cxnSpMkLst>
        </pc:cxnChg>
      </pc:sldChg>
      <pc:sldChg chg="addSp modSp ord modAnim">
        <pc:chgData name="Vaclav Turecek" userId="efe597ab-5e07-480b-be8a-af3a5215810c" providerId="ADAL" clId="{CD0B786C-224A-4D05-A052-B1AF6459C55C}" dt="2017-05-11T04:53:20.388" v="829" actId="0"/>
        <pc:sldMkLst>
          <pc:docMk/>
          <pc:sldMk cId="2307918172" sldId="1657"/>
        </pc:sldMkLst>
        <pc:spChg chg="mod">
          <ac:chgData name="Vaclav Turecek" userId="efe597ab-5e07-480b-be8a-af3a5215810c" providerId="ADAL" clId="{CD0B786C-224A-4D05-A052-B1AF6459C55C}" dt="2017-05-09T06:23:37.912" v="259" actId="1036"/>
          <ac:spMkLst>
            <pc:docMk/>
            <pc:sldMk cId="2307918172" sldId="1657"/>
            <ac:spMk id="18" creationId="{D4F02014-3DE5-43AD-AC5D-6FAC368446D1}"/>
          </ac:spMkLst>
        </pc:spChg>
        <pc:spChg chg="add mod">
          <ac:chgData name="Vaclav Turecek" userId="efe597ab-5e07-480b-be8a-af3a5215810c" providerId="ADAL" clId="{CD0B786C-224A-4D05-A052-B1AF6459C55C}" dt="2017-05-09T06:23:00.269" v="252" actId="20577"/>
          <ac:spMkLst>
            <pc:docMk/>
            <pc:sldMk cId="2307918172" sldId="1657"/>
            <ac:spMk id="4" creationId="{7A3BF624-48AF-4492-A54A-1F6A5470A571}"/>
          </ac:spMkLst>
        </pc:spChg>
        <pc:spChg chg="add mod">
          <ac:chgData name="Vaclav Turecek" userId="efe597ab-5e07-480b-be8a-af3a5215810c" providerId="ADAL" clId="{CD0B786C-224A-4D05-A052-B1AF6459C55C}" dt="2017-05-09T06:23:08.521" v="257" actId="1076"/>
          <ac:spMkLst>
            <pc:docMk/>
            <pc:sldMk cId="2307918172" sldId="1657"/>
            <ac:spMk id="22" creationId="{DAC9ED97-97A6-4DB1-8076-C830725BE0D2}"/>
          </ac:spMkLst>
        </pc:spChg>
        <pc:cxnChg chg="mod">
          <ac:chgData name="Vaclav Turecek" userId="efe597ab-5e07-480b-be8a-af3a5215810c" providerId="ADAL" clId="{CD0B786C-224A-4D05-A052-B1AF6459C55C}" dt="2017-05-09T06:27:16.381" v="314" actId="693"/>
          <ac:cxnSpMkLst>
            <pc:docMk/>
            <pc:sldMk cId="2307918172" sldId="1657"/>
            <ac:cxnSpMk id="24" creationId="{BB591DE7-08E4-454C-9E1A-44B77B90D2D0}"/>
          </ac:cxnSpMkLst>
        </pc:cxnChg>
        <pc:cxnChg chg="mod">
          <ac:chgData name="Vaclav Turecek" userId="efe597ab-5e07-480b-be8a-af3a5215810c" providerId="ADAL" clId="{CD0B786C-224A-4D05-A052-B1AF6459C55C}" dt="2017-05-09T06:27:16.381" v="314" actId="693"/>
          <ac:cxnSpMkLst>
            <pc:docMk/>
            <pc:sldMk cId="2307918172" sldId="1657"/>
            <ac:cxnSpMk id="25" creationId="{D97EB5CF-F676-4D91-9886-FF944D7A2293}"/>
          </ac:cxnSpMkLst>
        </pc:cxnChg>
      </pc:sldChg>
      <pc:sldChg chg="addSp delSp modSp ord addAnim delAnim modAnim">
        <pc:chgData name="Vaclav Turecek" userId="efe597ab-5e07-480b-be8a-af3a5215810c" providerId="ADAL" clId="{CD0B786C-224A-4D05-A052-B1AF6459C55C}" dt="2017-05-11T05:03:47.517" v="1008" actId="0"/>
        <pc:sldMkLst>
          <pc:docMk/>
          <pc:sldMk cId="917657931" sldId="1658"/>
        </pc:sldMkLst>
        <pc:spChg chg="add del">
          <ac:chgData name="Vaclav Turecek" userId="efe597ab-5e07-480b-be8a-af3a5215810c" providerId="ADAL" clId="{CD0B786C-224A-4D05-A052-B1AF6459C55C}" dt="2017-05-11T05:01:43.798" v="961" actId="0"/>
          <ac:spMkLst>
            <pc:docMk/>
            <pc:sldMk cId="917657931" sldId="1658"/>
            <ac:spMk id="30" creationId="{62559ABA-A2CC-4F05-B51B-2303E2BE9711}"/>
          </ac:spMkLst>
        </pc:spChg>
        <pc:spChg chg="mod">
          <ac:chgData name="Vaclav Turecek" userId="efe597ab-5e07-480b-be8a-af3a5215810c" providerId="ADAL" clId="{CD0B786C-224A-4D05-A052-B1AF6459C55C}" dt="2017-05-11T05:03:13.604" v="999" actId="14100"/>
          <ac:spMkLst>
            <pc:docMk/>
            <pc:sldMk cId="917657931" sldId="1658"/>
            <ac:spMk id="21" creationId="{490D5917-4117-4709-868F-8D393622C3F6}"/>
          </ac:spMkLst>
        </pc:spChg>
        <pc:spChg chg="mod">
          <ac:chgData name="Vaclav Turecek" userId="efe597ab-5e07-480b-be8a-af3a5215810c" providerId="ADAL" clId="{CD0B786C-224A-4D05-A052-B1AF6459C55C}" dt="2017-05-11T05:03:43.044" v="1007" actId="0"/>
          <ac:spMkLst>
            <pc:docMk/>
            <pc:sldMk cId="917657931" sldId="1658"/>
            <ac:spMk id="27" creationId="{F7B1ECD3-70BF-4614-8567-5CB92DDDE80C}"/>
          </ac:spMkLst>
        </pc:spChg>
        <pc:spChg chg="mod">
          <ac:chgData name="Vaclav Turecek" userId="efe597ab-5e07-480b-be8a-af3a5215810c" providerId="ADAL" clId="{CD0B786C-224A-4D05-A052-B1AF6459C55C}" dt="2017-05-11T05:03:47.517" v="1008" actId="0"/>
          <ac:spMkLst>
            <pc:docMk/>
            <pc:sldMk cId="917657931" sldId="1658"/>
            <ac:spMk id="28" creationId="{C0160BE2-67C5-44B7-86D1-A47DAE9B66E2}"/>
          </ac:spMkLst>
        </pc:spChg>
        <pc:spChg chg="mod">
          <ac:chgData name="Vaclav Turecek" userId="efe597ab-5e07-480b-be8a-af3a5215810c" providerId="ADAL" clId="{CD0B786C-224A-4D05-A052-B1AF6459C55C}" dt="2017-05-11T05:03:05.348" v="998" actId="1038"/>
          <ac:spMkLst>
            <pc:docMk/>
            <pc:sldMk cId="917657931" sldId="1658"/>
            <ac:spMk id="15" creationId="{00000000-0000-0000-0000-000000000000}"/>
          </ac:spMkLst>
        </pc:spChg>
        <pc:spChg chg="add del">
          <ac:chgData name="Vaclav Turecek" userId="efe597ab-5e07-480b-be8a-af3a5215810c" providerId="ADAL" clId="{CD0B786C-224A-4D05-A052-B1AF6459C55C}" dt="2017-05-11T05:01:47.549" v="964" actId="0"/>
          <ac:spMkLst>
            <pc:docMk/>
            <pc:sldMk cId="917657931" sldId="1658"/>
            <ac:spMk id="31" creationId="{20DF3C1C-DE61-4855-B361-0B098B379DE8}"/>
          </ac:spMkLst>
        </pc:spChg>
        <pc:spChg chg="mod">
          <ac:chgData name="Vaclav Turecek" userId="efe597ab-5e07-480b-be8a-af3a5215810c" providerId="ADAL" clId="{CD0B786C-224A-4D05-A052-B1AF6459C55C}" dt="2017-05-11T05:03:38.620" v="1006" actId="0"/>
          <ac:spMkLst>
            <pc:docMk/>
            <pc:sldMk cId="917657931" sldId="1658"/>
            <ac:spMk id="17" creationId="{524585E7-97A2-4E71-9C23-FAFD75A861FD}"/>
          </ac:spMkLst>
        </pc:spChg>
        <pc:spChg chg="add mod">
          <ac:chgData name="Vaclav Turecek" userId="efe597ab-5e07-480b-be8a-af3a5215810c" providerId="ADAL" clId="{CD0B786C-224A-4D05-A052-B1AF6459C55C}" dt="2017-05-11T05:00:32.791" v="954" actId="113"/>
          <ac:spMkLst>
            <pc:docMk/>
            <pc:sldMk cId="917657931" sldId="1658"/>
            <ac:spMk id="22" creationId="{8925B294-6EE3-4DEB-90E0-45106F5A73B8}"/>
          </ac:spMkLst>
        </pc:spChg>
        <pc:spChg chg="add mod">
          <ac:chgData name="Vaclav Turecek" userId="efe597ab-5e07-480b-be8a-af3a5215810c" providerId="ADAL" clId="{CD0B786C-224A-4D05-A052-B1AF6459C55C}" dt="2017-05-11T05:00:39.167" v="956" actId="0"/>
          <ac:spMkLst>
            <pc:docMk/>
            <pc:sldMk cId="917657931" sldId="1658"/>
            <ac:spMk id="29" creationId="{477F26B8-0401-435A-A01B-561F3EE935D1}"/>
          </ac:spMkLst>
        </pc:spChg>
        <pc:grpChg chg="mod">
          <ac:chgData name="Vaclav Turecek" userId="efe597ab-5e07-480b-be8a-af3a5215810c" providerId="ADAL" clId="{CD0B786C-224A-4D05-A052-B1AF6459C55C}" dt="2017-05-11T05:03:16.267" v="1005" actId="1038"/>
          <ac:grpSpMkLst>
            <pc:docMk/>
            <pc:sldMk cId="917657931" sldId="1658"/>
            <ac:grpSpMk id="16" creationId="{00000000-0000-0000-0000-000000000000}"/>
          </ac:grpSpMkLst>
        </pc:grpChg>
        <pc:cxnChg chg="mod">
          <ac:chgData name="Vaclav Turecek" userId="efe597ab-5e07-480b-be8a-af3a5215810c" providerId="ADAL" clId="{CD0B786C-224A-4D05-A052-B1AF6459C55C}" dt="2017-05-11T05:03:01.787" v="994" actId="1037"/>
          <ac:cxnSpMkLst>
            <pc:docMk/>
            <pc:sldMk cId="917657931" sldId="1658"/>
            <ac:cxnSpMk id="24" creationId="{BB591DE7-08E4-454C-9E1A-44B77B90D2D0}"/>
          </ac:cxnSpMkLst>
        </pc:cxnChg>
        <pc:cxnChg chg="mod">
          <ac:chgData name="Vaclav Turecek" userId="efe597ab-5e07-480b-be8a-af3a5215810c" providerId="ADAL" clId="{CD0B786C-224A-4D05-A052-B1AF6459C55C}" dt="2017-05-11T05:03:01.787" v="994" actId="1037"/>
          <ac:cxnSpMkLst>
            <pc:docMk/>
            <pc:sldMk cId="917657931" sldId="1658"/>
            <ac:cxnSpMk id="25" creationId="{D97EB5CF-F676-4D91-9886-FF944D7A2293}"/>
          </ac:cxnSpMkLst>
        </pc:cxnChg>
        <pc:cxnChg chg="mod">
          <ac:chgData name="Vaclav Turecek" userId="efe597ab-5e07-480b-be8a-af3a5215810c" providerId="ADAL" clId="{CD0B786C-224A-4D05-A052-B1AF6459C55C}" dt="2017-05-11T05:03:01.787" v="994" actId="1037"/>
          <ac:cxnSpMkLst>
            <pc:docMk/>
            <pc:sldMk cId="917657931" sldId="1658"/>
            <ac:cxnSpMk id="23" creationId="{E7BD08C9-A6B2-4306-8FBA-195C0B97A540}"/>
          </ac:cxnSpMkLst>
        </pc:cxnChg>
      </pc:sldChg>
      <pc:sldChg chg="addSp modSp modAnim">
        <pc:chgData name="Vaclav Turecek" userId="efe597ab-5e07-480b-be8a-af3a5215810c" providerId="ADAL" clId="{CD0B786C-224A-4D05-A052-B1AF6459C55C}" dt="2017-05-11T04:53:39.123" v="831" actId="20577"/>
        <pc:sldMkLst>
          <pc:docMk/>
          <pc:sldMk cId="291617986" sldId="1659"/>
        </pc:sldMkLst>
        <pc:spChg chg="mod">
          <ac:chgData name="Vaclav Turecek" userId="efe597ab-5e07-480b-be8a-af3a5215810c" providerId="ADAL" clId="{CD0B786C-224A-4D05-A052-B1AF6459C55C}" dt="2017-05-11T04:53:39.123" v="831" actId="20577"/>
          <ac:spMkLst>
            <pc:docMk/>
            <pc:sldMk cId="291617986" sldId="1659"/>
            <ac:spMk id="2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6:29:09.800" v="321" actId="0"/>
          <ac:spMkLst>
            <pc:docMk/>
            <pc:sldMk cId="291617986" sldId="1659"/>
            <ac:spMk id="10" creationId="{02AD39C5-C834-4A9F-8E4D-18C5CD05487F}"/>
          </ac:spMkLst>
        </pc:spChg>
        <pc:spChg chg="mod">
          <ac:chgData name="Vaclav Turecek" userId="efe597ab-5e07-480b-be8a-af3a5215810c" providerId="ADAL" clId="{CD0B786C-224A-4D05-A052-B1AF6459C55C}" dt="2017-05-09T06:29:13.331" v="322" actId="0"/>
          <ac:spMkLst>
            <pc:docMk/>
            <pc:sldMk cId="291617986" sldId="1659"/>
            <ac:spMk id="56" creationId="{B4817DB4-E6A5-4823-9FA4-C5CA48E1AD8D}"/>
          </ac:spMkLst>
        </pc:spChg>
        <pc:grpChg chg="mod">
          <ac:chgData name="Vaclav Turecek" userId="efe597ab-5e07-480b-be8a-af3a5215810c" providerId="ADAL" clId="{CD0B786C-224A-4D05-A052-B1AF6459C55C}" dt="2017-05-09T06:29:09.800" v="321" actId="0"/>
          <ac:grpSpMkLst>
            <pc:docMk/>
            <pc:sldMk cId="291617986" sldId="1659"/>
            <ac:grpSpMk id="35" creationId="{00000000-0000-0000-0000-000000000000}"/>
          </ac:grpSpMkLst>
        </pc:grpChg>
        <pc:grpChg chg="mod">
          <ac:chgData name="Vaclav Turecek" userId="efe597ab-5e07-480b-be8a-af3a5215810c" providerId="ADAL" clId="{CD0B786C-224A-4D05-A052-B1AF6459C55C}" dt="2017-05-09T06:29:13.331" v="322" actId="0"/>
          <ac:grpSpMkLst>
            <pc:docMk/>
            <pc:sldMk cId="291617986" sldId="1659"/>
            <ac:grpSpMk id="44" creationId="{00000000-0000-0000-0000-000000000000}"/>
          </ac:grpSpMkLst>
        </pc:grpChg>
        <pc:grpChg chg="add mod">
          <ac:chgData name="Vaclav Turecek" userId="efe597ab-5e07-480b-be8a-af3a5215810c" providerId="ADAL" clId="{CD0B786C-224A-4D05-A052-B1AF6459C55C}" dt="2017-05-09T06:29:09.800" v="321" actId="0"/>
          <ac:grpSpMkLst>
            <pc:docMk/>
            <pc:sldMk cId="291617986" sldId="1659"/>
            <ac:grpSpMk id="3" creationId="{2BE961EC-43A6-4A1A-B192-F425939B02FE}"/>
          </ac:grpSpMkLst>
        </pc:grpChg>
        <pc:grpChg chg="add mod">
          <ac:chgData name="Vaclav Turecek" userId="efe597ab-5e07-480b-be8a-af3a5215810c" providerId="ADAL" clId="{CD0B786C-224A-4D05-A052-B1AF6459C55C}" dt="2017-05-09T06:29:13.331" v="322" actId="0"/>
          <ac:grpSpMkLst>
            <pc:docMk/>
            <pc:sldMk cId="291617986" sldId="1659"/>
            <ac:grpSpMk id="4" creationId="{81817757-FF26-40B7-AB36-EEE4FDB67D61}"/>
          </ac:grpSpMkLst>
        </pc:grpChg>
        <pc:picChg chg="mod">
          <ac:chgData name="Vaclav Turecek" userId="efe597ab-5e07-480b-be8a-af3a5215810c" providerId="ADAL" clId="{CD0B786C-224A-4D05-A052-B1AF6459C55C}" dt="2017-05-09T06:29:09.800" v="321" actId="0"/>
          <ac:picMkLst>
            <pc:docMk/>
            <pc:sldMk cId="291617986" sldId="1659"/>
            <ac:picMk id="29" creationId="{94EA398F-7AE1-472C-BC30-EC8091D3CBC6}"/>
          </ac:picMkLst>
        </pc:picChg>
        <pc:picChg chg="mod">
          <ac:chgData name="Vaclav Turecek" userId="efe597ab-5e07-480b-be8a-af3a5215810c" providerId="ADAL" clId="{CD0B786C-224A-4D05-A052-B1AF6459C55C}" dt="2017-05-09T06:29:13.331" v="322" actId="0"/>
          <ac:picMkLst>
            <pc:docMk/>
            <pc:sldMk cId="291617986" sldId="1659"/>
            <ac:picMk id="55" creationId="{C1294B5B-6F5E-4982-AF6B-4D0FB0ECBB0A}"/>
          </ac:picMkLst>
        </pc:picChg>
      </pc:sldChg>
      <pc:sldChg chg="addSp delSp modSp modAnim">
        <pc:chgData name="Vaclav Turecek" userId="efe597ab-5e07-480b-be8a-af3a5215810c" providerId="ADAL" clId="{CD0B786C-224A-4D05-A052-B1AF6459C55C}" dt="2017-05-09T05:51:14.444" v="126" actId="14100"/>
        <pc:sldMkLst>
          <pc:docMk/>
          <pc:sldMk cId="625319711" sldId="1660"/>
        </pc:sldMkLst>
        <pc:spChg chg="add mod">
          <ac:chgData name="Vaclav Turecek" userId="efe597ab-5e07-480b-be8a-af3a5215810c" providerId="ADAL" clId="{CD0B786C-224A-4D05-A052-B1AF6459C55C}" dt="2017-05-09T05:50:26.983" v="114" actId="1076"/>
          <ac:spMkLst>
            <pc:docMk/>
            <pc:sldMk cId="625319711" sldId="1660"/>
            <ac:spMk id="5" creationId="{CA221469-FB57-4E43-85D2-F6F9C7061272}"/>
          </ac:spMkLst>
        </pc:spChg>
        <pc:spChg chg="del">
          <ac:chgData name="Vaclav Turecek" userId="efe597ab-5e07-480b-be8a-af3a5215810c" providerId="ADAL" clId="{CD0B786C-224A-4D05-A052-B1AF6459C55C}" dt="2017-05-09T05:49:14.058" v="101" actId="478"/>
          <ac:spMkLst>
            <pc:docMk/>
            <pc:sldMk cId="625319711" sldId="1660"/>
            <ac:spMk id="18" creationId="{00000000-0000-0000-0000-000000000000}"/>
          </ac:spMkLst>
        </pc:spChg>
        <pc:spChg chg="mod ord">
          <ac:chgData name="Vaclav Turecek" userId="efe597ab-5e07-480b-be8a-af3a5215810c" providerId="ADAL" clId="{CD0B786C-224A-4D05-A052-B1AF6459C55C}" dt="2017-05-09T05:50:54.772" v="118" actId="166"/>
          <ac:spMkLst>
            <pc:docMk/>
            <pc:sldMk cId="625319711" sldId="1660"/>
            <ac:spMk id="29" creationId="{67A9E2CF-0727-4B81-B8CA-7F976BB9D58A}"/>
          </ac:spMkLst>
        </pc:spChg>
        <pc:picChg chg="add mod">
          <ac:chgData name="Vaclav Turecek" userId="efe597ab-5e07-480b-be8a-af3a5215810c" providerId="ADAL" clId="{CD0B786C-224A-4D05-A052-B1AF6459C55C}" dt="2017-05-09T05:36:50.388" v="2" actId="1076"/>
          <ac:picMkLst>
            <pc:docMk/>
            <pc:sldMk cId="625319711" sldId="1660"/>
            <ac:picMk id="25" creationId="{65C8EDAF-D0CB-4C81-A7FE-EB46B3FFA56E}"/>
          </ac:picMkLst>
        </pc:picChg>
        <pc:picChg chg="del">
          <ac:chgData name="Vaclav Turecek" userId="efe597ab-5e07-480b-be8a-af3a5215810c" providerId="ADAL" clId="{CD0B786C-224A-4D05-A052-B1AF6459C55C}" dt="2017-05-09T05:36:47.050" v="0" actId="478"/>
          <ac:picMkLst>
            <pc:docMk/>
            <pc:sldMk cId="625319711" sldId="1660"/>
            <ac:picMk id="12" creationId="{444A6279-59E3-468E-B973-56A35A6BEC0D}"/>
          </ac:picMkLst>
        </pc:picChg>
        <pc:cxnChg chg="mod">
          <ac:chgData name="Vaclav Turecek" userId="efe597ab-5e07-480b-be8a-af3a5215810c" providerId="ADAL" clId="{CD0B786C-224A-4D05-A052-B1AF6459C55C}" dt="2017-05-09T05:51:14.444" v="126" actId="14100"/>
          <ac:cxnSpMkLst>
            <pc:docMk/>
            <pc:sldMk cId="625319711" sldId="1660"/>
            <ac:cxnSpMk id="26" creationId="{022B4BA4-C56C-44D1-AA61-2615DA97D88A}"/>
          </ac:cxnSpMkLst>
        </pc:cxnChg>
        <pc:cxnChg chg="mod">
          <ac:chgData name="Vaclav Turecek" userId="efe597ab-5e07-480b-be8a-af3a5215810c" providerId="ADAL" clId="{CD0B786C-224A-4D05-A052-B1AF6459C55C}" dt="2017-05-09T05:36:52.189" v="3" actId="14100"/>
          <ac:cxnSpMkLst>
            <pc:docMk/>
            <pc:sldMk cId="625319711" sldId="1660"/>
            <ac:cxnSpMk id="20" creationId="{22546E1D-C828-45AE-9206-1B0995761E06}"/>
          </ac:cxnSpMkLst>
        </pc:cxnChg>
        <pc:cxnChg chg="add mod">
          <ac:chgData name="Vaclav Turecek" userId="efe597ab-5e07-480b-be8a-af3a5215810c" providerId="ADAL" clId="{CD0B786C-224A-4D05-A052-B1AF6459C55C}" dt="2017-05-09T05:51:06.990" v="122" actId="14100"/>
          <ac:cxnSpMkLst>
            <pc:docMk/>
            <pc:sldMk cId="625319711" sldId="1660"/>
            <ac:cxnSpMk id="27" creationId="{DD7B147B-32DD-4FBA-A028-3F756BBAD190}"/>
          </ac:cxnSpMkLst>
        </pc:cxnChg>
      </pc:sldChg>
      <pc:sldChg chg="modSp">
        <pc:chgData name="Vaclav Turecek" userId="efe597ab-5e07-480b-be8a-af3a5215810c" providerId="ADAL" clId="{CD0B786C-224A-4D05-A052-B1AF6459C55C}" dt="2017-05-11T18:36:08.801" v="1068" actId="20577"/>
        <pc:sldMkLst>
          <pc:docMk/>
          <pc:sldMk cId="1941785300" sldId="1661"/>
        </pc:sldMkLst>
        <pc:spChg chg="mod">
          <ac:chgData name="Vaclav Turecek" userId="efe597ab-5e07-480b-be8a-af3a5215810c" providerId="ADAL" clId="{CD0B786C-224A-4D05-A052-B1AF6459C55C}" dt="2017-05-11T18:36:08.801" v="1068" actId="20577"/>
          <ac:spMkLst>
            <pc:docMk/>
            <pc:sldMk cId="1941785300" sldId="1661"/>
            <ac:spMk id="3" creationId="{00000000-0000-0000-0000-000000000000}"/>
          </ac:spMkLst>
        </pc:spChg>
      </pc:sldChg>
      <pc:sldChg chg="modSp">
        <pc:chgData name="Vaclav Turecek" userId="efe597ab-5e07-480b-be8a-af3a5215810c" providerId="ADAL" clId="{CD0B786C-224A-4D05-A052-B1AF6459C55C}" dt="2017-05-11T04:23:27.819" v="826" actId="20577"/>
        <pc:sldMkLst>
          <pc:docMk/>
          <pc:sldMk cId="2364803109" sldId="1663"/>
        </pc:sldMkLst>
        <pc:spChg chg="mod">
          <ac:chgData name="Vaclav Turecek" userId="efe597ab-5e07-480b-be8a-af3a5215810c" providerId="ADAL" clId="{CD0B786C-224A-4D05-A052-B1AF6459C55C}" dt="2017-05-11T04:23:27.819" v="826" actId="20577"/>
          <ac:spMkLst>
            <pc:docMk/>
            <pc:sldMk cId="2364803109" sldId="1663"/>
            <ac:spMk id="3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11T04:22:13.514" v="774" actId="20577"/>
          <ac:spMkLst>
            <pc:docMk/>
            <pc:sldMk cId="2364803109" sldId="1663"/>
            <ac:spMk id="5" creationId="{00000000-0000-0000-0000-000000000000}"/>
          </ac:spMkLst>
        </pc:spChg>
      </pc:sldChg>
      <pc:sldChg chg="addSp modSp modAnim">
        <pc:chgData name="Vaclav Turecek" userId="efe597ab-5e07-480b-be8a-af3a5215810c" providerId="ADAL" clId="{CD0B786C-224A-4D05-A052-B1AF6459C55C}" dt="2017-05-09T05:42:58.420" v="58" actId="0"/>
        <pc:sldMkLst>
          <pc:docMk/>
          <pc:sldMk cId="3910820546" sldId="1665"/>
        </pc:sldMkLst>
        <pc:spChg chg="mod">
          <ac:chgData name="Vaclav Turecek" userId="efe597ab-5e07-480b-be8a-af3a5215810c" providerId="ADAL" clId="{CD0B786C-224A-4D05-A052-B1AF6459C55C}" dt="2017-05-09T05:38:36.549" v="21" actId="1035"/>
          <ac:spMkLst>
            <pc:docMk/>
            <pc:sldMk cId="3910820546" sldId="1665"/>
            <ac:spMk id="16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38:36.549" v="21" actId="1035"/>
          <ac:spMkLst>
            <pc:docMk/>
            <pc:sldMk cId="3910820546" sldId="1665"/>
            <ac:spMk id="2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38:32.494" v="17" actId="1076"/>
          <ac:spMkLst>
            <pc:docMk/>
            <pc:sldMk cId="3910820546" sldId="1665"/>
            <ac:spMk id="57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38:36.549" v="21" actId="1035"/>
          <ac:spMkLst>
            <pc:docMk/>
            <pc:sldMk cId="3910820546" sldId="1665"/>
            <ac:spMk id="44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38:36.549" v="21" actId="1035"/>
          <ac:spMkLst>
            <pc:docMk/>
            <pc:sldMk cId="3910820546" sldId="1665"/>
            <ac:spMk id="30" creationId="{00000000-0000-0000-0000-000000000000}"/>
          </ac:spMkLst>
        </pc:spChg>
        <pc:spChg chg="add mod">
          <ac:chgData name="Vaclav Turecek" userId="efe597ab-5e07-480b-be8a-af3a5215810c" providerId="ADAL" clId="{CD0B786C-224A-4D05-A052-B1AF6459C55C}" dt="2017-05-09T05:42:20.921" v="52" actId="0"/>
          <ac:spMkLst>
            <pc:docMk/>
            <pc:sldMk cId="3910820546" sldId="1665"/>
            <ac:spMk id="32" creationId="{D57B4204-D0FF-45C2-93EC-0EF21AC7F22A}"/>
          </ac:spMkLst>
        </pc:spChg>
        <pc:spChg chg="add mod">
          <ac:chgData name="Vaclav Turecek" userId="efe597ab-5e07-480b-be8a-af3a5215810c" providerId="ADAL" clId="{CD0B786C-224A-4D05-A052-B1AF6459C55C}" dt="2017-05-09T05:42:20.921" v="52" actId="0"/>
          <ac:spMkLst>
            <pc:docMk/>
            <pc:sldMk cId="3910820546" sldId="1665"/>
            <ac:spMk id="31" creationId="{5BD42882-5EAF-46EB-87D4-4E95CC840D60}"/>
          </ac:spMkLst>
        </pc:spChg>
        <pc:spChg chg="mod">
          <ac:chgData name="Vaclav Turecek" userId="efe597ab-5e07-480b-be8a-af3a5215810c" providerId="ADAL" clId="{CD0B786C-224A-4D05-A052-B1AF6459C55C}" dt="2017-05-09T05:38:36.549" v="21" actId="1035"/>
          <ac:spMkLst>
            <pc:docMk/>
            <pc:sldMk cId="3910820546" sldId="1665"/>
            <ac:spMk id="55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40:25.671" v="36" actId="0"/>
          <ac:spMkLst>
            <pc:docMk/>
            <pc:sldMk cId="3910820546" sldId="1665"/>
            <ac:spMk id="58" creationId="{00000000-0000-0000-0000-000000000000}"/>
          </ac:spMkLst>
        </pc:spChg>
        <pc:spChg chg="mod">
          <ac:chgData name="Vaclav Turecek" userId="efe597ab-5e07-480b-be8a-af3a5215810c" providerId="ADAL" clId="{CD0B786C-224A-4D05-A052-B1AF6459C55C}" dt="2017-05-09T05:40:23.183" v="35" actId="0"/>
          <ac:spMkLst>
            <pc:docMk/>
            <pc:sldMk cId="3910820546" sldId="1665"/>
            <ac:spMk id="42" creationId="{00000000-0000-0000-0000-000000000000}"/>
          </ac:spMkLst>
        </pc:spChg>
        <pc:grpChg chg="mod">
          <ac:chgData name="Vaclav Turecek" userId="efe597ab-5e07-480b-be8a-af3a5215810c" providerId="ADAL" clId="{CD0B786C-224A-4D05-A052-B1AF6459C55C}" dt="2017-05-09T05:38:36.549" v="21" actId="1035"/>
          <ac:grpSpMkLst>
            <pc:docMk/>
            <pc:sldMk cId="3910820546" sldId="1665"/>
            <ac:grpSpMk id="61" creationId="{00000000-0000-0000-0000-000000000000}"/>
          </ac:grpSpMkLst>
        </pc:grpChg>
        <pc:grpChg chg="add mod">
          <ac:chgData name="Vaclav Turecek" userId="efe597ab-5e07-480b-be8a-af3a5215810c" providerId="ADAL" clId="{CD0B786C-224A-4D05-A052-B1AF6459C55C}" dt="2017-05-09T05:40:23.183" v="35" actId="0"/>
          <ac:grpSpMkLst>
            <pc:docMk/>
            <pc:sldMk cId="3910820546" sldId="1665"/>
            <ac:grpSpMk id="6" creationId="{9982D353-2995-4316-85E9-4CD02614870B}"/>
          </ac:grpSpMkLst>
        </pc:grpChg>
        <pc:grpChg chg="add mod">
          <ac:chgData name="Vaclav Turecek" userId="efe597ab-5e07-480b-be8a-af3a5215810c" providerId="ADAL" clId="{CD0B786C-224A-4D05-A052-B1AF6459C55C}" dt="2017-05-09T05:42:20.921" v="52" actId="0"/>
          <ac:grpSpMkLst>
            <pc:docMk/>
            <pc:sldMk cId="3910820546" sldId="1665"/>
            <ac:grpSpMk id="10" creationId="{7E0144AB-1328-447C-BBC9-8A6B92D6EB4B}"/>
          </ac:grpSpMkLst>
        </pc:grpChg>
        <pc:grpChg chg="add mod">
          <ac:chgData name="Vaclav Turecek" userId="efe597ab-5e07-480b-be8a-af3a5215810c" providerId="ADAL" clId="{CD0B786C-224A-4D05-A052-B1AF6459C55C}" dt="2017-05-09T05:40:25.671" v="36" actId="0"/>
          <ac:grpSpMkLst>
            <pc:docMk/>
            <pc:sldMk cId="3910820546" sldId="1665"/>
            <ac:grpSpMk id="7" creationId="{AC3B8B33-B15D-4044-8974-C442D21E9B5D}"/>
          </ac:grpSpMkLst>
        </pc:grpChg>
        <pc:grpChg chg="mod">
          <ac:chgData name="Vaclav Turecek" userId="efe597ab-5e07-480b-be8a-af3a5215810c" providerId="ADAL" clId="{CD0B786C-224A-4D05-A052-B1AF6459C55C}" dt="2017-05-09T05:38:36.549" v="21" actId="1035"/>
          <ac:grpSpMkLst>
            <pc:docMk/>
            <pc:sldMk cId="3910820546" sldId="1665"/>
            <ac:grpSpMk id="9" creationId="{00000000-0000-0000-0000-000000000000}"/>
          </ac:grpSpMkLst>
        </pc:grpChg>
        <pc:grpChg chg="mod">
          <ac:chgData name="Vaclav Turecek" userId="efe597ab-5e07-480b-be8a-af3a5215810c" providerId="ADAL" clId="{CD0B786C-224A-4D05-A052-B1AF6459C55C}" dt="2017-05-09T05:40:11.799" v="34" actId="1076"/>
          <ac:grpSpMkLst>
            <pc:docMk/>
            <pc:sldMk cId="3910820546" sldId="1665"/>
            <ac:grpSpMk id="45" creationId="{00000000-0000-0000-0000-000000000000}"/>
          </ac:grpSpMkLst>
        </pc:grpChg>
        <pc:grpChg chg="mod">
          <ac:chgData name="Vaclav Turecek" userId="efe597ab-5e07-480b-be8a-af3a5215810c" providerId="ADAL" clId="{CD0B786C-224A-4D05-A052-B1AF6459C55C}" dt="2017-05-09T05:38:36.549" v="21" actId="1035"/>
          <ac:grpSpMkLst>
            <pc:docMk/>
            <pc:sldMk cId="3910820546" sldId="1665"/>
            <ac:grpSpMk id="23" creationId="{00000000-0000-0000-0000-000000000000}"/>
          </ac:grpSpMkLst>
        </pc:grpChg>
        <pc:picChg chg="mod">
          <ac:chgData name="Vaclav Turecek" userId="efe597ab-5e07-480b-be8a-af3a5215810c" providerId="ADAL" clId="{CD0B786C-224A-4D05-A052-B1AF6459C55C}" dt="2017-05-09T05:40:25.671" v="36" actId="0"/>
          <ac:picMkLst>
            <pc:docMk/>
            <pc:sldMk cId="3910820546" sldId="1665"/>
            <ac:picMk id="49" creationId="{00000000-0000-0000-0000-000000000000}"/>
          </ac:picMkLst>
        </pc:picChg>
        <pc:picChg chg="mod">
          <ac:chgData name="Vaclav Turecek" userId="efe597ab-5e07-480b-be8a-af3a5215810c" providerId="ADAL" clId="{CD0B786C-224A-4D05-A052-B1AF6459C55C}" dt="2017-05-09T05:40:23.183" v="35" actId="0"/>
          <ac:picMkLst>
            <pc:docMk/>
            <pc:sldMk cId="3910820546" sldId="1665"/>
            <ac:picMk id="28" creationId="{00000000-0000-0000-0000-000000000000}"/>
          </ac:picMkLst>
        </pc:picChg>
        <pc:picChg chg="mod">
          <ac:chgData name="Vaclav Turecek" userId="efe597ab-5e07-480b-be8a-af3a5215810c" providerId="ADAL" clId="{CD0B786C-224A-4D05-A052-B1AF6459C55C}" dt="2017-05-09T05:40:23.183" v="35" actId="0"/>
          <ac:picMkLst>
            <pc:docMk/>
            <pc:sldMk cId="3910820546" sldId="1665"/>
            <ac:picMk id="17" creationId="{00000000-0000-0000-0000-000000000000}"/>
          </ac:picMkLst>
        </pc:picChg>
        <pc:picChg chg="mod">
          <ac:chgData name="Vaclav Turecek" userId="efe597ab-5e07-480b-be8a-af3a5215810c" providerId="ADAL" clId="{CD0B786C-224A-4D05-A052-B1AF6459C55C}" dt="2017-05-09T05:40:25.671" v="36" actId="0"/>
          <ac:picMkLst>
            <pc:docMk/>
            <pc:sldMk cId="3910820546" sldId="1665"/>
            <ac:picMk id="53" creationId="{00000000-0000-0000-0000-000000000000}"/>
          </ac:picMkLst>
        </pc:picChg>
        <pc:cxnChg chg="mod">
          <ac:chgData name="Vaclav Turecek" userId="efe597ab-5e07-480b-be8a-af3a5215810c" providerId="ADAL" clId="{CD0B786C-224A-4D05-A052-B1AF6459C55C}" dt="2017-05-09T05:40:11.799" v="34" actId="1076"/>
          <ac:cxnSpMkLst>
            <pc:docMk/>
            <pc:sldMk cId="3910820546" sldId="1665"/>
            <ac:cxnSpMk id="43" creationId="{00000000-0000-0000-0000-000000000000}"/>
          </ac:cxnSpMkLst>
        </pc:cxnChg>
        <pc:cxnChg chg="add mod">
          <ac:chgData name="Vaclav Turecek" userId="efe597ab-5e07-480b-be8a-af3a5215810c" providerId="ADAL" clId="{CD0B786C-224A-4D05-A052-B1AF6459C55C}" dt="2017-05-09T05:38:36.549" v="21" actId="1035"/>
          <ac:cxnSpMkLst>
            <pc:docMk/>
            <pc:sldMk cId="3910820546" sldId="1665"/>
            <ac:cxnSpMk id="4" creationId="{D7AF0765-C099-4005-BD8E-021378793AE4}"/>
          </ac:cxnSpMkLst>
        </pc:cxnChg>
        <pc:cxnChg chg="mod">
          <ac:chgData name="Vaclav Turecek" userId="efe597ab-5e07-480b-be8a-af3a5215810c" providerId="ADAL" clId="{CD0B786C-224A-4D05-A052-B1AF6459C55C}" dt="2017-05-09T05:38:36.549" v="21" actId="1035"/>
          <ac:cxnSpMkLst>
            <pc:docMk/>
            <pc:sldMk cId="3910820546" sldId="1665"/>
            <ac:cxnSpMk id="40" creationId="{00000000-0000-0000-0000-000000000000}"/>
          </ac:cxnSpMkLst>
        </pc:cxnChg>
      </pc:sldChg>
      <pc:sldChg chg="addSp delSp modSp">
        <pc:chgData name="Vaclav Turecek" userId="efe597ab-5e07-480b-be8a-af3a5215810c" providerId="ADAL" clId="{CD0B786C-224A-4D05-A052-B1AF6459C55C}" dt="2017-05-09T06:47:12.403" v="457" actId="313"/>
        <pc:sldMkLst>
          <pc:docMk/>
          <pc:sldMk cId="4230513310" sldId="1666"/>
        </pc:sldMkLst>
        <pc:spChg chg="mod ord">
          <ac:chgData name="Vaclav Turecek" userId="efe597ab-5e07-480b-be8a-af3a5215810c" providerId="ADAL" clId="{CD0B786C-224A-4D05-A052-B1AF6459C55C}" dt="2017-05-09T06:47:12.403" v="457" actId="313"/>
          <ac:spMkLst>
            <pc:docMk/>
            <pc:sldMk cId="4230513310" sldId="1666"/>
            <ac:spMk id="11" creationId="{00000000-0000-0000-0000-000000000000}"/>
          </ac:spMkLst>
        </pc:spChg>
        <pc:spChg chg="del">
          <ac:chgData name="Vaclav Turecek" userId="efe597ab-5e07-480b-be8a-af3a5215810c" providerId="ADAL" clId="{CD0B786C-224A-4D05-A052-B1AF6459C55C}" dt="2017-05-09T06:41:26.252" v="374" actId="478"/>
          <ac:spMkLst>
            <pc:docMk/>
            <pc:sldMk cId="4230513310" sldId="1666"/>
            <ac:spMk id="5" creationId="{00000000-0000-0000-0000-000000000000}"/>
          </ac:spMkLst>
        </pc:spChg>
        <pc:picChg chg="mod ord">
          <ac:chgData name="Vaclav Turecek" userId="efe597ab-5e07-480b-be8a-af3a5215810c" providerId="ADAL" clId="{CD0B786C-224A-4D05-A052-B1AF6459C55C}" dt="2017-05-09T06:42:38.365" v="393" actId="14100"/>
          <ac:picMkLst>
            <pc:docMk/>
            <pc:sldMk cId="4230513310" sldId="1666"/>
            <ac:picMk id="7" creationId="{00000000-0000-0000-0000-000000000000}"/>
          </ac:picMkLst>
        </pc:picChg>
        <pc:picChg chg="add mod">
          <ac:chgData name="Vaclav Turecek" userId="efe597ab-5e07-480b-be8a-af3a5215810c" providerId="ADAL" clId="{CD0B786C-224A-4D05-A052-B1AF6459C55C}" dt="2017-05-09T06:42:09.214" v="390" actId="1076"/>
          <ac:picMkLst>
            <pc:docMk/>
            <pc:sldMk cId="4230513310" sldId="1666"/>
            <ac:picMk id="3" creationId="{98C1AFBD-9B9D-4244-9AC6-F0446CF50928}"/>
          </ac:picMkLst>
        </pc:picChg>
        <pc:picChg chg="del">
          <ac:chgData name="Vaclav Turecek" userId="efe597ab-5e07-480b-be8a-af3a5215810c" providerId="ADAL" clId="{CD0B786C-224A-4D05-A052-B1AF6459C55C}" dt="2017-05-09T06:41:23.304" v="373" actId="478"/>
          <ac:picMkLst>
            <pc:docMk/>
            <pc:sldMk cId="4230513310" sldId="1666"/>
            <ac:picMk id="10" creationId="{00000000-0000-0000-0000-000000000000}"/>
          </ac:picMkLst>
        </pc:picChg>
      </pc:sldChg>
      <pc:sldChg chg="addSp delSp modSp">
        <pc:chgData name="Vaclav Turecek" userId="efe597ab-5e07-480b-be8a-af3a5215810c" providerId="ADAL" clId="{CD0B786C-224A-4D05-A052-B1AF6459C55C}" dt="2017-05-09T06:47:24.021" v="460" actId="1076"/>
        <pc:sldMkLst>
          <pc:docMk/>
          <pc:sldMk cId="765096600" sldId="1667"/>
        </pc:sldMkLst>
        <pc:spChg chg="del mod">
          <ac:chgData name="Vaclav Turecek" userId="efe597ab-5e07-480b-be8a-af3a5215810c" providerId="ADAL" clId="{CD0B786C-224A-4D05-A052-B1AF6459C55C}" dt="2017-05-09T06:45:05.851" v="406" actId="0"/>
          <ac:spMkLst>
            <pc:docMk/>
            <pc:sldMk cId="765096600" sldId="1667"/>
            <ac:spMk id="7" creationId="{00000000-0000-0000-0000-000000000000}"/>
          </ac:spMkLst>
        </pc:spChg>
        <pc:spChg chg="del">
          <ac:chgData name="Vaclav Turecek" userId="efe597ab-5e07-480b-be8a-af3a5215810c" providerId="ADAL" clId="{CD0B786C-224A-4D05-A052-B1AF6459C55C}" dt="2017-05-09T06:45:05.850" v="404" actId="478"/>
          <ac:spMkLst>
            <pc:docMk/>
            <pc:sldMk cId="765096600" sldId="1667"/>
            <ac:spMk id="6" creationId="{00000000-0000-0000-0000-000000000000}"/>
          </ac:spMkLst>
        </pc:spChg>
        <pc:spChg chg="add mod">
          <ac:chgData name="Vaclav Turecek" userId="efe597ab-5e07-480b-be8a-af3a5215810c" providerId="ADAL" clId="{CD0B786C-224A-4D05-A052-B1AF6459C55C}" dt="2017-05-09T06:47:24.021" v="460" actId="1076"/>
          <ac:spMkLst>
            <pc:docMk/>
            <pc:sldMk cId="765096600" sldId="1667"/>
            <ac:spMk id="3" creationId="{A6FDE4C7-93A4-41C7-9432-FA2A457CA1E0}"/>
          </ac:spMkLst>
        </pc:spChg>
        <pc:picChg chg="mod">
          <ac:chgData name="Vaclav Turecek" userId="efe597ab-5e07-480b-be8a-af3a5215810c" providerId="ADAL" clId="{CD0B786C-224A-4D05-A052-B1AF6459C55C}" dt="2017-05-09T06:45:33.229" v="417" actId="1076"/>
          <ac:picMkLst>
            <pc:docMk/>
            <pc:sldMk cId="765096600" sldId="1667"/>
            <ac:picMk id="5" creationId="{00000000-0000-0000-0000-000000000000}"/>
          </ac:picMkLst>
        </pc:picChg>
        <pc:picChg chg="del mod">
          <ac:chgData name="Vaclav Turecek" userId="efe597ab-5e07-480b-be8a-af3a5215810c" providerId="ADAL" clId="{CD0B786C-224A-4D05-A052-B1AF6459C55C}" dt="2017-05-09T06:44:47.241" v="397" actId="478"/>
          <ac:picMkLst>
            <pc:docMk/>
            <pc:sldMk cId="765096600" sldId="1667"/>
            <ac:picMk id="4" creationId="{00000000-0000-0000-0000-000000000000}"/>
          </ac:picMkLst>
        </pc:picChg>
        <pc:picChg chg="add mod ord">
          <ac:chgData name="Vaclav Turecek" userId="efe597ab-5e07-480b-be8a-af3a5215810c" providerId="ADAL" clId="{CD0B786C-224A-4D05-A052-B1AF6459C55C}" dt="2017-05-09T06:47:20.710" v="459" actId="1076"/>
          <ac:picMkLst>
            <pc:docMk/>
            <pc:sldMk cId="765096600" sldId="1667"/>
            <ac:picMk id="2" creationId="{6A4C5444-3D2C-4AC4-BA04-AEB1346EEC90}"/>
          </ac:picMkLst>
        </pc:picChg>
      </pc:sldChg>
      <pc:sldChg chg="addSp delSp modSp modAnim">
        <pc:chgData name="Vaclav Turecek" userId="efe597ab-5e07-480b-be8a-af3a5215810c" providerId="ADAL" clId="{CD0B786C-224A-4D05-A052-B1AF6459C55C}" dt="2017-05-09T07:14:55.968" v="677" actId="1076"/>
        <pc:sldMkLst>
          <pc:docMk/>
          <pc:sldMk cId="3351647585" sldId="1669"/>
        </pc:sldMkLst>
        <pc:spChg chg="add mod">
          <ac:chgData name="Vaclav Turecek" userId="efe597ab-5e07-480b-be8a-af3a5215810c" providerId="ADAL" clId="{CD0B786C-224A-4D05-A052-B1AF6459C55C}" dt="2017-05-09T07:13:42.385" v="665" actId="1037"/>
          <ac:spMkLst>
            <pc:docMk/>
            <pc:sldMk cId="3351647585" sldId="1669"/>
            <ac:spMk id="6" creationId="{11431450-12A4-441E-A7A5-7660EA382C14}"/>
          </ac:spMkLst>
        </pc:spChg>
        <pc:spChg chg="del">
          <ac:chgData name="Vaclav Turecek" userId="efe597ab-5e07-480b-be8a-af3a5215810c" providerId="ADAL" clId="{CD0B786C-224A-4D05-A052-B1AF6459C55C}" dt="2017-05-09T06:59:26.057" v="513" actId="478"/>
          <ac:spMkLst>
            <pc:docMk/>
            <pc:sldMk cId="3351647585" sldId="1669"/>
            <ac:spMk id="2" creationId="{00000000-0000-0000-0000-000000000000}"/>
          </ac:spMkLst>
        </pc:spChg>
        <pc:spChg chg="add mod ord">
          <ac:chgData name="Vaclav Turecek" userId="efe597ab-5e07-480b-be8a-af3a5215810c" providerId="ADAL" clId="{CD0B786C-224A-4D05-A052-B1AF6459C55C}" dt="2017-05-09T07:11:46.684" v="637" actId="0"/>
          <ac:spMkLst>
            <pc:docMk/>
            <pc:sldMk cId="3351647585" sldId="1669"/>
            <ac:spMk id="10" creationId="{9524A55D-50E2-473F-A7DD-12062C5BA979}"/>
          </ac:spMkLst>
        </pc:spChg>
        <pc:spChg chg="add mod">
          <ac:chgData name="Vaclav Turecek" userId="efe597ab-5e07-480b-be8a-af3a5215810c" providerId="ADAL" clId="{CD0B786C-224A-4D05-A052-B1AF6459C55C}" dt="2017-05-09T07:14:55.968" v="677" actId="1076"/>
          <ac:spMkLst>
            <pc:docMk/>
            <pc:sldMk cId="3351647585" sldId="1669"/>
            <ac:spMk id="9" creationId="{91105DEB-654D-4A4E-B4A6-4CEB5A9C5C9A}"/>
          </ac:spMkLst>
        </pc:spChg>
        <pc:spChg chg="add del mod">
          <ac:chgData name="Vaclav Turecek" userId="efe597ab-5e07-480b-be8a-af3a5215810c" providerId="ADAL" clId="{CD0B786C-224A-4D05-A052-B1AF6459C55C}" dt="2017-05-09T07:01:08.054" v="534" actId="478"/>
          <ac:spMkLst>
            <pc:docMk/>
            <pc:sldMk cId="3351647585" sldId="1669"/>
            <ac:spMk id="8" creationId="{BE950C39-A0D4-462F-9F91-E3536185E8D4}"/>
          </ac:spMkLst>
        </pc:spChg>
        <pc:spChg chg="add del mod">
          <ac:chgData name="Vaclav Turecek" userId="efe597ab-5e07-480b-be8a-af3a5215810c" providerId="ADAL" clId="{CD0B786C-224A-4D05-A052-B1AF6459C55C}" dt="2017-05-09T06:59:28.225" v="514" actId="478"/>
          <ac:spMkLst>
            <pc:docMk/>
            <pc:sldMk cId="3351647585" sldId="1669"/>
            <ac:spMk id="5" creationId="{663BFCC8-B219-4572-A839-CA6516F76FA3}"/>
          </ac:spMkLst>
        </pc:spChg>
        <pc:picChg chg="del">
          <ac:chgData name="Vaclav Turecek" userId="efe597ab-5e07-480b-be8a-af3a5215810c" providerId="ADAL" clId="{CD0B786C-224A-4D05-A052-B1AF6459C55C}" dt="2017-05-09T06:58:57.407" v="510" actId="478"/>
          <ac:picMkLst>
            <pc:docMk/>
            <pc:sldMk cId="3351647585" sldId="1669"/>
            <ac:picMk id="7" creationId="{00000000-0000-0000-0000-000000000000}"/>
          </ac:picMkLst>
        </pc:picChg>
        <pc:picChg chg="add mod">
          <ac:chgData name="Vaclav Turecek" userId="efe597ab-5e07-480b-be8a-af3a5215810c" providerId="ADAL" clId="{CD0B786C-224A-4D05-A052-B1AF6459C55C}" dt="2017-05-09T07:13:09.014" v="653" actId="1076"/>
          <ac:picMkLst>
            <pc:docMk/>
            <pc:sldMk cId="3351647585" sldId="1669"/>
            <ac:picMk id="3" creationId="{B71C26E6-D0CA-45FE-83EB-FC8A539C6553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5/16/2017 09:50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69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89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51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6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09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6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28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9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1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5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 phase: add new supporting</a:t>
            </a:r>
            <a:r>
              <a:rPr lang="en-US" baseline="0"/>
              <a:t> services without changing monolith application.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05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Modify your monolith to make requests to your new service.</a:t>
            </a:r>
          </a:p>
          <a:p>
            <a:r>
              <a:rPr lang="en-US"/>
              <a:t>Reverse Proxy to route requests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97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25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4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IIS</a:t>
            </a:r>
            <a:r>
              <a:rPr lang="en-US" baseline="0"/>
              <a:t> Classic App in guest container + New stateful service in one application</a:t>
            </a:r>
          </a:p>
          <a:p>
            <a:r>
              <a:rPr lang="en-US" baseline="0"/>
              <a:t>Show VS 2017 refresh mode.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27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Modify your monolith to make requests to your new service.</a:t>
            </a:r>
          </a:p>
          <a:p>
            <a:r>
              <a:rPr lang="en-US"/>
              <a:t>Reverse Proxy to route requests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89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Modify your monolith to make requests to your new service.</a:t>
            </a:r>
          </a:p>
          <a:p>
            <a:r>
              <a:rPr lang="en-US"/>
              <a:t>Reverse Proxy to route requests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56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Azure API Management to create an API layer across services.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79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Azure API Management to create an API layer across services.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0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Azure API Management to create an API layer across services.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48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8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Azure API Management to create an API layer across services.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44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Azure API Management to create an API layer across services.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06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Azure API Management to create an API layer across services.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11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78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4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Full</a:t>
            </a:r>
            <a:r>
              <a:rPr lang="en-US" baseline="0"/>
              <a:t> .NET Framework on Windows today.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62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Java and</a:t>
            </a:r>
            <a:r>
              <a:rPr lang="en-US" baseline="0"/>
              <a:t> .NET Core stateless services today.</a:t>
            </a:r>
          </a:p>
          <a:p>
            <a:r>
              <a:rPr lang="en-US" baseline="0"/>
              <a:t>Stateful actors in Java only.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9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Future: Cross-plat .NET Core possible for both stateless and</a:t>
            </a:r>
            <a:r>
              <a:rPr lang="en-US" baseline="0"/>
              <a:t> stateful.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917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Future: Cross-plat .NET Core possible for both stateless and</a:t>
            </a:r>
            <a:r>
              <a:rPr lang="en-US" baseline="0"/>
              <a:t> stateful.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96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00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83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20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071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045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35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5A70A388-5CB4-42F2-85B9-1AE1F63398FA}" type="datetime8">
              <a:rPr lang="en-US" smtClean="0"/>
              <a:t>5/16/2017 09:50</a:t>
            </a:fld>
            <a:endParaRPr lang="en-US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7064582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5/16/2017 09:50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7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7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5/16/2017 09:50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910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7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5/16/2017 09:50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621824" y="0"/>
            <a:ext cx="11814651" cy="62950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Rectangle 7"/>
          <p:cNvSpPr/>
          <p:nvPr userDrawn="1"/>
        </p:nvSpPr>
        <p:spPr>
          <a:xfrm>
            <a:off x="621824" y="466302"/>
            <a:ext cx="11187069" cy="932603"/>
          </a:xfrm>
          <a:prstGeom prst="rect">
            <a:avLst/>
          </a:prstGeom>
          <a:solidFill>
            <a:srgbClr val="409B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69029" y="232486"/>
            <a:ext cx="10380772" cy="1166419"/>
          </a:xfrm>
        </p:spPr>
        <p:txBody>
          <a:bodyPr anchor="ctr" anchorCtr="0">
            <a:normAutofit/>
          </a:bodyPr>
          <a:lstStyle>
            <a:lvl1pPr algn="l">
              <a:defRPr sz="4080" b="0" cap="none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43648" y="1632056"/>
            <a:ext cx="10565245" cy="2308324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 marL="1771933" indent="-307757"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hthoek 5"/>
          <p:cNvSpPr/>
          <p:nvPr userDrawn="1"/>
        </p:nvSpPr>
        <p:spPr>
          <a:xfrm>
            <a:off x="0" y="466302"/>
            <a:ext cx="621824" cy="932603"/>
          </a:xfrm>
          <a:prstGeom prst="rect">
            <a:avLst/>
          </a:prstGeom>
          <a:solidFill>
            <a:srgbClr val="7FC1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36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96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12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81754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767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8812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13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327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97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879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362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713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59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71194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86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5" r="5840" b="16500"/>
          <a:stretch/>
        </p:blipFill>
        <p:spPr>
          <a:xfrm>
            <a:off x="6775288" y="-1"/>
            <a:ext cx="5661187" cy="699452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81595" y="1130744"/>
            <a:ext cx="4013672" cy="946413"/>
          </a:xfrm>
          <a:prstGeom prst="rect">
            <a:avLst/>
          </a:prstGeom>
        </p:spPr>
        <p:txBody>
          <a:bodyPr/>
          <a:lstStyle>
            <a:lvl1pPr algn="l">
              <a:defRPr sz="4487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reeform 29"/>
          <p:cNvSpPr/>
          <p:nvPr userDrawn="1"/>
        </p:nvSpPr>
        <p:spPr bwMode="auto">
          <a:xfrm rot="10800000">
            <a:off x="0" y="-2"/>
            <a:ext cx="8346289" cy="6994527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2" tIns="149178" rIns="186472" bIns="1491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39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582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H="1" flipV="1">
            <a:off x="9327850" y="3"/>
            <a:ext cx="3108625" cy="6994526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40" y="1042679"/>
            <a:ext cx="9556884" cy="574675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85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69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1" y="292082"/>
            <a:ext cx="10296684" cy="789455"/>
          </a:xfrm>
          <a:prstGeom prst="rect">
            <a:avLst/>
          </a:prstGeom>
        </p:spPr>
        <p:txBody>
          <a:bodyPr/>
          <a:lstStyle>
            <a:lvl1pPr algn="l">
              <a:defRPr sz="448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32317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3231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94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F1305-67F4-4BBE-BBAB-E9B5D6714BFC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79EE6-A409-4B68-B8FC-E3B87B95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712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319686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99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5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187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019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18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944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7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923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10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940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40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545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48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17195-9422-4FF6-AD67-4B5850B59E18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3B620-A3DD-4C4A-9621-0FB88F259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3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microsoft.com/office/2007/relationships/hdphoto" Target="../media/hdphoto2.wdp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microsoft.com/office/2007/relationships/hdphoto" Target="../media/hdphoto2.wdp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55.png"/><Relationship Id="rId4" Type="http://schemas.openxmlformats.org/officeDocument/2006/relationships/image" Target="../media/image6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68.emf"/><Relationship Id="rId4" Type="http://schemas.openxmlformats.org/officeDocument/2006/relationships/image" Target="../media/image6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69.emf"/><Relationship Id="rId4" Type="http://schemas.openxmlformats.org/officeDocument/2006/relationships/image" Target="../media/image6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69.emf"/><Relationship Id="rId4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emf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69.emf"/><Relationship Id="rId4" Type="http://schemas.openxmlformats.org/officeDocument/2006/relationships/image" Target="../media/image6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54.png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70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72.png"/><Relationship Id="rId4" Type="http://schemas.microsoft.com/office/2007/relationships/hdphoto" Target="../media/hdphoto3.wdp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75.png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servicefabricsamples" TargetMode="External"/><Relationship Id="rId3" Type="http://schemas.openxmlformats.org/officeDocument/2006/relationships/hyperlink" Target="https://stackoverflow.com/questions/tagged/azure-service-fabric" TargetMode="External"/><Relationship Id="rId7" Type="http://schemas.openxmlformats.org/officeDocument/2006/relationships/hyperlink" Target="http://aka.ms/tryservicefabric" TargetMode="External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aka.ms/servicefabricblog" TargetMode="External"/><Relationship Id="rId11" Type="http://schemas.openxmlformats.org/officeDocument/2006/relationships/hyperlink" Target="https://blogs.msdn.microsoft.com/azureservicefabric/2016/07/06/introduction-to-service-fabric-lab-part-1/" TargetMode="External"/><Relationship Id="rId5" Type="http://schemas.openxmlformats.org/officeDocument/2006/relationships/hyperlink" Target="https://github.com/azure/service-fabric-issues" TargetMode="External"/><Relationship Id="rId10" Type="http://schemas.openxmlformats.org/officeDocument/2006/relationships/hyperlink" Target="http://aka.ms/sflab2" TargetMode="External"/><Relationship Id="rId4" Type="http://schemas.openxmlformats.org/officeDocument/2006/relationships/hyperlink" Target="http://aka.ms/ServiceFabricForum" TargetMode="External"/><Relationship Id="rId9" Type="http://schemas.openxmlformats.org/officeDocument/2006/relationships/hyperlink" Target="http://aka.ms/sflab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jpeg"/><Relationship Id="rId2" Type="http://schemas.openxmlformats.org/officeDocument/2006/relationships/slideLayout" Target="../slideLayouts/slideLayout54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39.jpg"/><Relationship Id="rId23" Type="http://schemas.openxmlformats.org/officeDocument/2006/relationships/image" Target="../media/image47.gif"/><Relationship Id="rId28" Type="http://schemas.openxmlformats.org/officeDocument/2006/relationships/image" Target="../media/image52.jp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33.jpe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microsoft.com/office/2007/relationships/hdphoto" Target="../media/hdphoto2.wdp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ight Triangle 51"/>
          <p:cNvSpPr/>
          <p:nvPr/>
        </p:nvSpPr>
        <p:spPr bwMode="auto">
          <a:xfrm rot="2340000">
            <a:off x="6896723" y="1279770"/>
            <a:ext cx="1682496" cy="2084832"/>
          </a:xfrm>
          <a:prstGeom prst="rtTriangle">
            <a:avLst/>
          </a:prstGeom>
          <a:gradFill flip="none" rotWithShape="1">
            <a:gsLst>
              <a:gs pos="0">
                <a:schemeClr val="tx2"/>
              </a:gs>
              <a:gs pos="60000">
                <a:schemeClr val="tx2">
                  <a:tint val="44500"/>
                  <a:satMod val="160000"/>
                </a:schemeClr>
              </a:gs>
              <a:gs pos="100000">
                <a:schemeClr val="tx2">
                  <a:tint val="23500"/>
                  <a:satMod val="160000"/>
                  <a:lumMod val="45000"/>
                  <a:lumOff val="55000"/>
                </a:schemeClr>
              </a:gs>
            </a:gsLst>
            <a:lin ang="81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8" name="Right Triangle 17"/>
          <p:cNvSpPr/>
          <p:nvPr/>
        </p:nvSpPr>
        <p:spPr bwMode="auto">
          <a:xfrm rot="2340000">
            <a:off x="6872390" y="4085422"/>
            <a:ext cx="1682496" cy="2084832"/>
          </a:xfrm>
          <a:prstGeom prst="rtTriangle">
            <a:avLst/>
          </a:prstGeom>
          <a:gradFill flip="none" rotWithShape="1">
            <a:gsLst>
              <a:gs pos="0">
                <a:schemeClr val="tx2"/>
              </a:gs>
              <a:gs pos="60000">
                <a:schemeClr val="tx2">
                  <a:tint val="44500"/>
                  <a:satMod val="160000"/>
                </a:schemeClr>
              </a:gs>
              <a:gs pos="100000">
                <a:schemeClr val="tx2">
                  <a:tint val="23500"/>
                  <a:satMod val="160000"/>
                  <a:lumMod val="45000"/>
                  <a:lumOff val="55000"/>
                </a:schemeClr>
              </a:gs>
            </a:gsLst>
            <a:lin ang="81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 images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84637" y="4868862"/>
            <a:ext cx="2689850" cy="1409630"/>
            <a:chOff x="1951037" y="4049747"/>
            <a:chExt cx="2689850" cy="1409630"/>
          </a:xfrm>
        </p:grpSpPr>
        <p:sp>
          <p:nvSpPr>
            <p:cNvPr id="5" name="Rectangle 4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ight Bracket 5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" name="Left Bracket 6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6298" y="4452296"/>
              <a:ext cx="2534589" cy="60393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084637" y="3257958"/>
            <a:ext cx="2689850" cy="1409630"/>
            <a:chOff x="1951037" y="4049747"/>
            <a:chExt cx="2689850" cy="1409630"/>
          </a:xfrm>
        </p:grpSpPr>
        <p:sp>
          <p:nvSpPr>
            <p:cNvPr id="10" name="Rectangle 9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IIS</a:t>
              </a:r>
            </a:p>
          </p:txBody>
        </p:sp>
        <p:sp>
          <p:nvSpPr>
            <p:cNvPr id="11" name="Right Bracket 10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" name="Left Bracket 11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89319" y="1646452"/>
            <a:ext cx="2689850" cy="1409630"/>
            <a:chOff x="1951037" y="4049747"/>
            <a:chExt cx="2689850" cy="140963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My Website</a:t>
              </a:r>
            </a:p>
          </p:txBody>
        </p:sp>
        <p:sp>
          <p:nvSpPr>
            <p:cNvPr id="16" name="Right Bracket 15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" name="Left Bracket 16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178" y="5259745"/>
            <a:ext cx="352199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Base Image (OS)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262" y="3648841"/>
            <a:ext cx="35039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Application Framework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178" y="2037335"/>
            <a:ext cx="352199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Application</a:t>
            </a:r>
          </a:p>
        </p:txBody>
      </p:sp>
      <p:sp>
        <p:nvSpPr>
          <p:cNvPr id="3" name="Arrow: Right 2"/>
          <p:cNvSpPr/>
          <p:nvPr/>
        </p:nvSpPr>
        <p:spPr bwMode="auto">
          <a:xfrm>
            <a:off x="3479968" y="2046467"/>
            <a:ext cx="533400" cy="6096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4" name="Arrow: Right 23"/>
          <p:cNvSpPr/>
          <p:nvPr/>
        </p:nvSpPr>
        <p:spPr bwMode="auto">
          <a:xfrm>
            <a:off x="3460767" y="3657973"/>
            <a:ext cx="533400" cy="6096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5" name="Arrow: Right 24"/>
          <p:cNvSpPr/>
          <p:nvPr/>
        </p:nvSpPr>
        <p:spPr bwMode="auto">
          <a:xfrm>
            <a:off x="3459151" y="5268877"/>
            <a:ext cx="533400" cy="6096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714440" y="3802062"/>
            <a:ext cx="4419600" cy="26487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Image Contents</a:t>
            </a:r>
          </a:p>
        </p:txBody>
      </p:sp>
      <p:sp>
        <p:nvSpPr>
          <p:cNvPr id="26" name="Rectangle: Rounded Corners 25"/>
          <p:cNvSpPr/>
          <p:nvPr/>
        </p:nvSpPr>
        <p:spPr bwMode="auto">
          <a:xfrm>
            <a:off x="9162240" y="4334125"/>
            <a:ext cx="2898618" cy="207699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Folders and Files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36574" y="5085842"/>
            <a:ext cx="954427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License.txt</a:t>
            </a:r>
          </a:p>
        </p:txBody>
      </p:sp>
      <p:sp>
        <p:nvSpPr>
          <p:cNvPr id="28" name="Freeform 5"/>
          <p:cNvSpPr>
            <a:spLocks noChangeAspect="1" noEditPoints="1"/>
          </p:cNvSpPr>
          <p:nvPr/>
        </p:nvSpPr>
        <p:spPr bwMode="black">
          <a:xfrm>
            <a:off x="9662206" y="4802296"/>
            <a:ext cx="323843" cy="418939"/>
          </a:xfrm>
          <a:custGeom>
            <a:avLst/>
            <a:gdLst>
              <a:gd name="T0" fmla="*/ 277 w 2806"/>
              <a:gd name="T1" fmla="*/ 288 h 3630"/>
              <a:gd name="T2" fmla="*/ 277 w 2806"/>
              <a:gd name="T3" fmla="*/ 3341 h 3630"/>
              <a:gd name="T4" fmla="*/ 2529 w 2806"/>
              <a:gd name="T5" fmla="*/ 3341 h 3630"/>
              <a:gd name="T6" fmla="*/ 2529 w 2806"/>
              <a:gd name="T7" fmla="*/ 1138 h 3630"/>
              <a:gd name="T8" fmla="*/ 1681 w 2806"/>
              <a:gd name="T9" fmla="*/ 288 h 3630"/>
              <a:gd name="T10" fmla="*/ 277 w 2806"/>
              <a:gd name="T11" fmla="*/ 288 h 3630"/>
              <a:gd name="T12" fmla="*/ 277 w 2806"/>
              <a:gd name="T13" fmla="*/ 288 h 3630"/>
              <a:gd name="T14" fmla="*/ 0 w 2806"/>
              <a:gd name="T15" fmla="*/ 0 h 3630"/>
              <a:gd name="T16" fmla="*/ 1392 w 2806"/>
              <a:gd name="T17" fmla="*/ 0 h 3630"/>
              <a:gd name="T18" fmla="*/ 1757 w 2806"/>
              <a:gd name="T19" fmla="*/ 0 h 3630"/>
              <a:gd name="T20" fmla="*/ 2806 w 2806"/>
              <a:gd name="T21" fmla="*/ 1048 h 3630"/>
              <a:gd name="T22" fmla="*/ 2806 w 2806"/>
              <a:gd name="T23" fmla="*/ 3630 h 3630"/>
              <a:gd name="T24" fmla="*/ 0 w 2806"/>
              <a:gd name="T25" fmla="*/ 3630 h 3630"/>
              <a:gd name="T26" fmla="*/ 0 w 2806"/>
              <a:gd name="T27" fmla="*/ 0 h 3630"/>
              <a:gd name="T28" fmla="*/ 0 w 2806"/>
              <a:gd name="T29" fmla="*/ 0 h 3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06" h="3630">
                <a:moveTo>
                  <a:pt x="277" y="288"/>
                </a:moveTo>
                <a:lnTo>
                  <a:pt x="277" y="3341"/>
                </a:lnTo>
                <a:lnTo>
                  <a:pt x="2529" y="3341"/>
                </a:lnTo>
                <a:lnTo>
                  <a:pt x="2529" y="1138"/>
                </a:lnTo>
                <a:lnTo>
                  <a:pt x="1681" y="288"/>
                </a:lnTo>
                <a:lnTo>
                  <a:pt x="277" y="288"/>
                </a:lnTo>
                <a:lnTo>
                  <a:pt x="277" y="288"/>
                </a:lnTo>
                <a:close/>
                <a:moveTo>
                  <a:pt x="0" y="0"/>
                </a:moveTo>
                <a:lnTo>
                  <a:pt x="1392" y="0"/>
                </a:lnTo>
                <a:lnTo>
                  <a:pt x="1757" y="0"/>
                </a:lnTo>
                <a:lnTo>
                  <a:pt x="2806" y="1048"/>
                </a:lnTo>
                <a:lnTo>
                  <a:pt x="2806" y="3630"/>
                </a:lnTo>
                <a:lnTo>
                  <a:pt x="0" y="363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9" name="Freeform 79"/>
          <p:cNvSpPr>
            <a:spLocks noChangeAspect="1" noEditPoints="1"/>
          </p:cNvSpPr>
          <p:nvPr/>
        </p:nvSpPr>
        <p:spPr bwMode="black">
          <a:xfrm>
            <a:off x="10461782" y="4802296"/>
            <a:ext cx="333079" cy="413317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4911" tIns="75929" rIns="94911" bIns="7592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8392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09024" y="5086358"/>
            <a:ext cx="859851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PerfLogs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1" name="Freeform 79"/>
          <p:cNvSpPr>
            <a:spLocks noChangeAspect="1" noEditPoints="1"/>
          </p:cNvSpPr>
          <p:nvPr/>
        </p:nvSpPr>
        <p:spPr bwMode="black">
          <a:xfrm>
            <a:off x="11248734" y="4802296"/>
            <a:ext cx="333079" cy="413317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4911" tIns="75929" rIns="94911" bIns="7592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8392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45885" y="5091371"/>
            <a:ext cx="1138773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Program Files</a:t>
            </a:r>
          </a:p>
        </p:txBody>
      </p:sp>
      <p:sp>
        <p:nvSpPr>
          <p:cNvPr id="33" name="Freeform 79"/>
          <p:cNvSpPr>
            <a:spLocks noChangeAspect="1" noEditPoints="1"/>
          </p:cNvSpPr>
          <p:nvPr/>
        </p:nvSpPr>
        <p:spPr bwMode="black">
          <a:xfrm>
            <a:off x="9657588" y="5590143"/>
            <a:ext cx="333079" cy="413317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4911" tIns="75929" rIns="94911" bIns="7592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8392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87769" y="5880870"/>
            <a:ext cx="1448153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Program Files (x86)</a:t>
            </a:r>
          </a:p>
        </p:txBody>
      </p:sp>
      <p:sp>
        <p:nvSpPr>
          <p:cNvPr id="35" name="Freeform 79"/>
          <p:cNvSpPr>
            <a:spLocks noChangeAspect="1" noEditPoints="1"/>
          </p:cNvSpPr>
          <p:nvPr/>
        </p:nvSpPr>
        <p:spPr bwMode="black">
          <a:xfrm>
            <a:off x="10461782" y="5586614"/>
            <a:ext cx="333079" cy="413317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4911" tIns="75929" rIns="94911" bIns="7592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8392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99593" y="5873351"/>
            <a:ext cx="678711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Users</a:t>
            </a:r>
          </a:p>
        </p:txBody>
      </p:sp>
      <p:sp>
        <p:nvSpPr>
          <p:cNvPr id="37" name="Freeform 79"/>
          <p:cNvSpPr>
            <a:spLocks noChangeAspect="1" noEditPoints="1"/>
          </p:cNvSpPr>
          <p:nvPr/>
        </p:nvSpPr>
        <p:spPr bwMode="black">
          <a:xfrm>
            <a:off x="11248734" y="5586614"/>
            <a:ext cx="333079" cy="413317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4911" tIns="75929" rIns="94911" bIns="7592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8392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67134" y="5878364"/>
            <a:ext cx="890307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Windows</a:t>
            </a:r>
          </a:p>
        </p:txBody>
      </p:sp>
      <p:sp>
        <p:nvSpPr>
          <p:cNvPr id="39" name="Rectangle: Rounded Corners 38"/>
          <p:cNvSpPr/>
          <p:nvPr/>
        </p:nvSpPr>
        <p:spPr bwMode="auto">
          <a:xfrm>
            <a:off x="7795758" y="4334125"/>
            <a:ext cx="1285387" cy="207699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Registry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763992" y="4881027"/>
            <a:ext cx="710772" cy="758410"/>
            <a:chOff x="6648789" y="5033428"/>
            <a:chExt cx="710772" cy="758410"/>
          </a:xfrm>
        </p:grpSpPr>
        <p:sp>
          <p:nvSpPr>
            <p:cNvPr id="41" name="Freeform 26"/>
            <p:cNvSpPr>
              <a:spLocks noEditPoints="1"/>
            </p:cNvSpPr>
            <p:nvPr/>
          </p:nvSpPr>
          <p:spPr bwMode="auto">
            <a:xfrm>
              <a:off x="6844851" y="5033428"/>
              <a:ext cx="360363" cy="420688"/>
            </a:xfrm>
            <a:custGeom>
              <a:avLst/>
              <a:gdLst>
                <a:gd name="T0" fmla="*/ 227 w 227"/>
                <a:gd name="T1" fmla="*/ 28 h 265"/>
                <a:gd name="T2" fmla="*/ 189 w 227"/>
                <a:gd name="T3" fmla="*/ 0 h 265"/>
                <a:gd name="T4" fmla="*/ 0 w 227"/>
                <a:gd name="T5" fmla="*/ 0 h 265"/>
                <a:gd name="T6" fmla="*/ 0 w 227"/>
                <a:gd name="T7" fmla="*/ 123 h 265"/>
                <a:gd name="T8" fmla="*/ 0 w 227"/>
                <a:gd name="T9" fmla="*/ 142 h 265"/>
                <a:gd name="T10" fmla="*/ 0 w 227"/>
                <a:gd name="T11" fmla="*/ 265 h 265"/>
                <a:gd name="T12" fmla="*/ 189 w 227"/>
                <a:gd name="T13" fmla="*/ 265 h 265"/>
                <a:gd name="T14" fmla="*/ 227 w 227"/>
                <a:gd name="T15" fmla="*/ 236 h 265"/>
                <a:gd name="T16" fmla="*/ 227 w 227"/>
                <a:gd name="T17" fmla="*/ 28 h 265"/>
                <a:gd name="T18" fmla="*/ 170 w 227"/>
                <a:gd name="T19" fmla="*/ 246 h 265"/>
                <a:gd name="T20" fmla="*/ 19 w 227"/>
                <a:gd name="T21" fmla="*/ 246 h 265"/>
                <a:gd name="T22" fmla="*/ 19 w 227"/>
                <a:gd name="T23" fmla="*/ 142 h 265"/>
                <a:gd name="T24" fmla="*/ 170 w 227"/>
                <a:gd name="T25" fmla="*/ 142 h 265"/>
                <a:gd name="T26" fmla="*/ 170 w 227"/>
                <a:gd name="T27" fmla="*/ 246 h 265"/>
                <a:gd name="T28" fmla="*/ 170 w 227"/>
                <a:gd name="T29" fmla="*/ 123 h 265"/>
                <a:gd name="T30" fmla="*/ 19 w 227"/>
                <a:gd name="T31" fmla="*/ 123 h 265"/>
                <a:gd name="T32" fmla="*/ 19 w 227"/>
                <a:gd name="T33" fmla="*/ 19 h 265"/>
                <a:gd name="T34" fmla="*/ 170 w 227"/>
                <a:gd name="T35" fmla="*/ 19 h 265"/>
                <a:gd name="T36" fmla="*/ 170 w 227"/>
                <a:gd name="T37" fmla="*/ 123 h 265"/>
                <a:gd name="T38" fmla="*/ 208 w 227"/>
                <a:gd name="T39" fmla="*/ 227 h 265"/>
                <a:gd name="T40" fmla="*/ 189 w 227"/>
                <a:gd name="T41" fmla="*/ 241 h 265"/>
                <a:gd name="T42" fmla="*/ 189 w 227"/>
                <a:gd name="T43" fmla="*/ 24 h 265"/>
                <a:gd name="T44" fmla="*/ 208 w 227"/>
                <a:gd name="T45" fmla="*/ 38 h 265"/>
                <a:gd name="T46" fmla="*/ 208 w 227"/>
                <a:gd name="T47" fmla="*/ 227 h 265"/>
                <a:gd name="T48" fmla="*/ 132 w 227"/>
                <a:gd name="T49" fmla="*/ 180 h 265"/>
                <a:gd name="T50" fmla="*/ 56 w 227"/>
                <a:gd name="T51" fmla="*/ 180 h 265"/>
                <a:gd name="T52" fmla="*/ 56 w 227"/>
                <a:gd name="T53" fmla="*/ 161 h 265"/>
                <a:gd name="T54" fmla="*/ 132 w 227"/>
                <a:gd name="T55" fmla="*/ 161 h 265"/>
                <a:gd name="T56" fmla="*/ 132 w 227"/>
                <a:gd name="T57" fmla="*/ 180 h 265"/>
                <a:gd name="T58" fmla="*/ 132 w 227"/>
                <a:gd name="T59" fmla="*/ 57 h 265"/>
                <a:gd name="T60" fmla="*/ 56 w 227"/>
                <a:gd name="T61" fmla="*/ 57 h 265"/>
                <a:gd name="T62" fmla="*/ 56 w 227"/>
                <a:gd name="T63" fmla="*/ 38 h 265"/>
                <a:gd name="T64" fmla="*/ 132 w 227"/>
                <a:gd name="T65" fmla="*/ 38 h 265"/>
                <a:gd name="T66" fmla="*/ 132 w 227"/>
                <a:gd name="T67" fmla="*/ 5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7" h="265">
                  <a:moveTo>
                    <a:pt x="227" y="28"/>
                  </a:moveTo>
                  <a:lnTo>
                    <a:pt x="189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42"/>
                  </a:lnTo>
                  <a:lnTo>
                    <a:pt x="0" y="265"/>
                  </a:lnTo>
                  <a:lnTo>
                    <a:pt x="189" y="265"/>
                  </a:lnTo>
                  <a:lnTo>
                    <a:pt x="227" y="236"/>
                  </a:lnTo>
                  <a:lnTo>
                    <a:pt x="227" y="28"/>
                  </a:lnTo>
                  <a:close/>
                  <a:moveTo>
                    <a:pt x="170" y="246"/>
                  </a:moveTo>
                  <a:lnTo>
                    <a:pt x="19" y="246"/>
                  </a:lnTo>
                  <a:lnTo>
                    <a:pt x="19" y="142"/>
                  </a:lnTo>
                  <a:lnTo>
                    <a:pt x="170" y="142"/>
                  </a:lnTo>
                  <a:lnTo>
                    <a:pt x="170" y="246"/>
                  </a:lnTo>
                  <a:close/>
                  <a:moveTo>
                    <a:pt x="170" y="123"/>
                  </a:moveTo>
                  <a:lnTo>
                    <a:pt x="19" y="123"/>
                  </a:lnTo>
                  <a:lnTo>
                    <a:pt x="19" y="19"/>
                  </a:lnTo>
                  <a:lnTo>
                    <a:pt x="170" y="19"/>
                  </a:lnTo>
                  <a:lnTo>
                    <a:pt x="170" y="123"/>
                  </a:lnTo>
                  <a:close/>
                  <a:moveTo>
                    <a:pt x="208" y="227"/>
                  </a:moveTo>
                  <a:lnTo>
                    <a:pt x="189" y="241"/>
                  </a:lnTo>
                  <a:lnTo>
                    <a:pt x="189" y="24"/>
                  </a:lnTo>
                  <a:lnTo>
                    <a:pt x="208" y="38"/>
                  </a:lnTo>
                  <a:lnTo>
                    <a:pt x="208" y="227"/>
                  </a:lnTo>
                  <a:close/>
                  <a:moveTo>
                    <a:pt x="132" y="180"/>
                  </a:moveTo>
                  <a:lnTo>
                    <a:pt x="56" y="180"/>
                  </a:lnTo>
                  <a:lnTo>
                    <a:pt x="56" y="161"/>
                  </a:lnTo>
                  <a:lnTo>
                    <a:pt x="132" y="161"/>
                  </a:lnTo>
                  <a:lnTo>
                    <a:pt x="132" y="180"/>
                  </a:lnTo>
                  <a:close/>
                  <a:moveTo>
                    <a:pt x="132" y="57"/>
                  </a:moveTo>
                  <a:lnTo>
                    <a:pt x="56" y="57"/>
                  </a:lnTo>
                  <a:lnTo>
                    <a:pt x="56" y="38"/>
                  </a:lnTo>
                  <a:lnTo>
                    <a:pt x="132" y="38"/>
                  </a:lnTo>
                  <a:lnTo>
                    <a:pt x="13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48789" y="5357873"/>
              <a:ext cx="710772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HKLM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317996" y="4881027"/>
            <a:ext cx="702756" cy="758410"/>
            <a:chOff x="6652797" y="5033428"/>
            <a:chExt cx="702756" cy="758410"/>
          </a:xfrm>
        </p:grpSpPr>
        <p:sp>
          <p:nvSpPr>
            <p:cNvPr id="44" name="Freeform 26"/>
            <p:cNvSpPr>
              <a:spLocks noEditPoints="1"/>
            </p:cNvSpPr>
            <p:nvPr/>
          </p:nvSpPr>
          <p:spPr bwMode="auto">
            <a:xfrm>
              <a:off x="6844851" y="5033428"/>
              <a:ext cx="360363" cy="420688"/>
            </a:xfrm>
            <a:custGeom>
              <a:avLst/>
              <a:gdLst>
                <a:gd name="T0" fmla="*/ 227 w 227"/>
                <a:gd name="T1" fmla="*/ 28 h 265"/>
                <a:gd name="T2" fmla="*/ 189 w 227"/>
                <a:gd name="T3" fmla="*/ 0 h 265"/>
                <a:gd name="T4" fmla="*/ 0 w 227"/>
                <a:gd name="T5" fmla="*/ 0 h 265"/>
                <a:gd name="T6" fmla="*/ 0 w 227"/>
                <a:gd name="T7" fmla="*/ 123 h 265"/>
                <a:gd name="T8" fmla="*/ 0 w 227"/>
                <a:gd name="T9" fmla="*/ 142 h 265"/>
                <a:gd name="T10" fmla="*/ 0 w 227"/>
                <a:gd name="T11" fmla="*/ 265 h 265"/>
                <a:gd name="T12" fmla="*/ 189 w 227"/>
                <a:gd name="T13" fmla="*/ 265 h 265"/>
                <a:gd name="T14" fmla="*/ 227 w 227"/>
                <a:gd name="T15" fmla="*/ 236 h 265"/>
                <a:gd name="T16" fmla="*/ 227 w 227"/>
                <a:gd name="T17" fmla="*/ 28 h 265"/>
                <a:gd name="T18" fmla="*/ 170 w 227"/>
                <a:gd name="T19" fmla="*/ 246 h 265"/>
                <a:gd name="T20" fmla="*/ 19 w 227"/>
                <a:gd name="T21" fmla="*/ 246 h 265"/>
                <a:gd name="T22" fmla="*/ 19 w 227"/>
                <a:gd name="T23" fmla="*/ 142 h 265"/>
                <a:gd name="T24" fmla="*/ 170 w 227"/>
                <a:gd name="T25" fmla="*/ 142 h 265"/>
                <a:gd name="T26" fmla="*/ 170 w 227"/>
                <a:gd name="T27" fmla="*/ 246 h 265"/>
                <a:gd name="T28" fmla="*/ 170 w 227"/>
                <a:gd name="T29" fmla="*/ 123 h 265"/>
                <a:gd name="T30" fmla="*/ 19 w 227"/>
                <a:gd name="T31" fmla="*/ 123 h 265"/>
                <a:gd name="T32" fmla="*/ 19 w 227"/>
                <a:gd name="T33" fmla="*/ 19 h 265"/>
                <a:gd name="T34" fmla="*/ 170 w 227"/>
                <a:gd name="T35" fmla="*/ 19 h 265"/>
                <a:gd name="T36" fmla="*/ 170 w 227"/>
                <a:gd name="T37" fmla="*/ 123 h 265"/>
                <a:gd name="T38" fmla="*/ 208 w 227"/>
                <a:gd name="T39" fmla="*/ 227 h 265"/>
                <a:gd name="T40" fmla="*/ 189 w 227"/>
                <a:gd name="T41" fmla="*/ 241 h 265"/>
                <a:gd name="T42" fmla="*/ 189 w 227"/>
                <a:gd name="T43" fmla="*/ 24 h 265"/>
                <a:gd name="T44" fmla="*/ 208 w 227"/>
                <a:gd name="T45" fmla="*/ 38 h 265"/>
                <a:gd name="T46" fmla="*/ 208 w 227"/>
                <a:gd name="T47" fmla="*/ 227 h 265"/>
                <a:gd name="T48" fmla="*/ 132 w 227"/>
                <a:gd name="T49" fmla="*/ 180 h 265"/>
                <a:gd name="T50" fmla="*/ 56 w 227"/>
                <a:gd name="T51" fmla="*/ 180 h 265"/>
                <a:gd name="T52" fmla="*/ 56 w 227"/>
                <a:gd name="T53" fmla="*/ 161 h 265"/>
                <a:gd name="T54" fmla="*/ 132 w 227"/>
                <a:gd name="T55" fmla="*/ 161 h 265"/>
                <a:gd name="T56" fmla="*/ 132 w 227"/>
                <a:gd name="T57" fmla="*/ 180 h 265"/>
                <a:gd name="T58" fmla="*/ 132 w 227"/>
                <a:gd name="T59" fmla="*/ 57 h 265"/>
                <a:gd name="T60" fmla="*/ 56 w 227"/>
                <a:gd name="T61" fmla="*/ 57 h 265"/>
                <a:gd name="T62" fmla="*/ 56 w 227"/>
                <a:gd name="T63" fmla="*/ 38 h 265"/>
                <a:gd name="T64" fmla="*/ 132 w 227"/>
                <a:gd name="T65" fmla="*/ 38 h 265"/>
                <a:gd name="T66" fmla="*/ 132 w 227"/>
                <a:gd name="T67" fmla="*/ 5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7" h="265">
                  <a:moveTo>
                    <a:pt x="227" y="28"/>
                  </a:moveTo>
                  <a:lnTo>
                    <a:pt x="189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42"/>
                  </a:lnTo>
                  <a:lnTo>
                    <a:pt x="0" y="265"/>
                  </a:lnTo>
                  <a:lnTo>
                    <a:pt x="189" y="265"/>
                  </a:lnTo>
                  <a:lnTo>
                    <a:pt x="227" y="236"/>
                  </a:lnTo>
                  <a:lnTo>
                    <a:pt x="227" y="28"/>
                  </a:lnTo>
                  <a:close/>
                  <a:moveTo>
                    <a:pt x="170" y="246"/>
                  </a:moveTo>
                  <a:lnTo>
                    <a:pt x="19" y="246"/>
                  </a:lnTo>
                  <a:lnTo>
                    <a:pt x="19" y="142"/>
                  </a:lnTo>
                  <a:lnTo>
                    <a:pt x="170" y="142"/>
                  </a:lnTo>
                  <a:lnTo>
                    <a:pt x="170" y="246"/>
                  </a:lnTo>
                  <a:close/>
                  <a:moveTo>
                    <a:pt x="170" y="123"/>
                  </a:moveTo>
                  <a:lnTo>
                    <a:pt x="19" y="123"/>
                  </a:lnTo>
                  <a:lnTo>
                    <a:pt x="19" y="19"/>
                  </a:lnTo>
                  <a:lnTo>
                    <a:pt x="170" y="19"/>
                  </a:lnTo>
                  <a:lnTo>
                    <a:pt x="170" y="123"/>
                  </a:lnTo>
                  <a:close/>
                  <a:moveTo>
                    <a:pt x="208" y="227"/>
                  </a:moveTo>
                  <a:lnTo>
                    <a:pt x="189" y="241"/>
                  </a:lnTo>
                  <a:lnTo>
                    <a:pt x="189" y="24"/>
                  </a:lnTo>
                  <a:lnTo>
                    <a:pt x="208" y="38"/>
                  </a:lnTo>
                  <a:lnTo>
                    <a:pt x="208" y="227"/>
                  </a:lnTo>
                  <a:close/>
                  <a:moveTo>
                    <a:pt x="132" y="180"/>
                  </a:moveTo>
                  <a:lnTo>
                    <a:pt x="56" y="180"/>
                  </a:lnTo>
                  <a:lnTo>
                    <a:pt x="56" y="161"/>
                  </a:lnTo>
                  <a:lnTo>
                    <a:pt x="132" y="161"/>
                  </a:lnTo>
                  <a:lnTo>
                    <a:pt x="132" y="180"/>
                  </a:lnTo>
                  <a:close/>
                  <a:moveTo>
                    <a:pt x="132" y="57"/>
                  </a:moveTo>
                  <a:lnTo>
                    <a:pt x="56" y="57"/>
                  </a:lnTo>
                  <a:lnTo>
                    <a:pt x="56" y="38"/>
                  </a:lnTo>
                  <a:lnTo>
                    <a:pt x="132" y="38"/>
                  </a:lnTo>
                  <a:lnTo>
                    <a:pt x="13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2797" y="5357873"/>
              <a:ext cx="70275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HKCU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793257" y="5639437"/>
            <a:ext cx="691536" cy="758410"/>
            <a:chOff x="6658407" y="5033428"/>
            <a:chExt cx="691536" cy="758410"/>
          </a:xfrm>
        </p:grpSpPr>
        <p:sp>
          <p:nvSpPr>
            <p:cNvPr id="47" name="Freeform 26"/>
            <p:cNvSpPr>
              <a:spLocks noEditPoints="1"/>
            </p:cNvSpPr>
            <p:nvPr/>
          </p:nvSpPr>
          <p:spPr bwMode="auto">
            <a:xfrm>
              <a:off x="6844851" y="5033428"/>
              <a:ext cx="360363" cy="420688"/>
            </a:xfrm>
            <a:custGeom>
              <a:avLst/>
              <a:gdLst>
                <a:gd name="T0" fmla="*/ 227 w 227"/>
                <a:gd name="T1" fmla="*/ 28 h 265"/>
                <a:gd name="T2" fmla="*/ 189 w 227"/>
                <a:gd name="T3" fmla="*/ 0 h 265"/>
                <a:gd name="T4" fmla="*/ 0 w 227"/>
                <a:gd name="T5" fmla="*/ 0 h 265"/>
                <a:gd name="T6" fmla="*/ 0 w 227"/>
                <a:gd name="T7" fmla="*/ 123 h 265"/>
                <a:gd name="T8" fmla="*/ 0 w 227"/>
                <a:gd name="T9" fmla="*/ 142 h 265"/>
                <a:gd name="T10" fmla="*/ 0 w 227"/>
                <a:gd name="T11" fmla="*/ 265 h 265"/>
                <a:gd name="T12" fmla="*/ 189 w 227"/>
                <a:gd name="T13" fmla="*/ 265 h 265"/>
                <a:gd name="T14" fmla="*/ 227 w 227"/>
                <a:gd name="T15" fmla="*/ 236 h 265"/>
                <a:gd name="T16" fmla="*/ 227 w 227"/>
                <a:gd name="T17" fmla="*/ 28 h 265"/>
                <a:gd name="T18" fmla="*/ 170 w 227"/>
                <a:gd name="T19" fmla="*/ 246 h 265"/>
                <a:gd name="T20" fmla="*/ 19 w 227"/>
                <a:gd name="T21" fmla="*/ 246 h 265"/>
                <a:gd name="T22" fmla="*/ 19 w 227"/>
                <a:gd name="T23" fmla="*/ 142 h 265"/>
                <a:gd name="T24" fmla="*/ 170 w 227"/>
                <a:gd name="T25" fmla="*/ 142 h 265"/>
                <a:gd name="T26" fmla="*/ 170 w 227"/>
                <a:gd name="T27" fmla="*/ 246 h 265"/>
                <a:gd name="T28" fmla="*/ 170 w 227"/>
                <a:gd name="T29" fmla="*/ 123 h 265"/>
                <a:gd name="T30" fmla="*/ 19 w 227"/>
                <a:gd name="T31" fmla="*/ 123 h 265"/>
                <a:gd name="T32" fmla="*/ 19 w 227"/>
                <a:gd name="T33" fmla="*/ 19 h 265"/>
                <a:gd name="T34" fmla="*/ 170 w 227"/>
                <a:gd name="T35" fmla="*/ 19 h 265"/>
                <a:gd name="T36" fmla="*/ 170 w 227"/>
                <a:gd name="T37" fmla="*/ 123 h 265"/>
                <a:gd name="T38" fmla="*/ 208 w 227"/>
                <a:gd name="T39" fmla="*/ 227 h 265"/>
                <a:gd name="T40" fmla="*/ 189 w 227"/>
                <a:gd name="T41" fmla="*/ 241 h 265"/>
                <a:gd name="T42" fmla="*/ 189 w 227"/>
                <a:gd name="T43" fmla="*/ 24 h 265"/>
                <a:gd name="T44" fmla="*/ 208 w 227"/>
                <a:gd name="T45" fmla="*/ 38 h 265"/>
                <a:gd name="T46" fmla="*/ 208 w 227"/>
                <a:gd name="T47" fmla="*/ 227 h 265"/>
                <a:gd name="T48" fmla="*/ 132 w 227"/>
                <a:gd name="T49" fmla="*/ 180 h 265"/>
                <a:gd name="T50" fmla="*/ 56 w 227"/>
                <a:gd name="T51" fmla="*/ 180 h 265"/>
                <a:gd name="T52" fmla="*/ 56 w 227"/>
                <a:gd name="T53" fmla="*/ 161 h 265"/>
                <a:gd name="T54" fmla="*/ 132 w 227"/>
                <a:gd name="T55" fmla="*/ 161 h 265"/>
                <a:gd name="T56" fmla="*/ 132 w 227"/>
                <a:gd name="T57" fmla="*/ 180 h 265"/>
                <a:gd name="T58" fmla="*/ 132 w 227"/>
                <a:gd name="T59" fmla="*/ 57 h 265"/>
                <a:gd name="T60" fmla="*/ 56 w 227"/>
                <a:gd name="T61" fmla="*/ 57 h 265"/>
                <a:gd name="T62" fmla="*/ 56 w 227"/>
                <a:gd name="T63" fmla="*/ 38 h 265"/>
                <a:gd name="T64" fmla="*/ 132 w 227"/>
                <a:gd name="T65" fmla="*/ 38 h 265"/>
                <a:gd name="T66" fmla="*/ 132 w 227"/>
                <a:gd name="T67" fmla="*/ 5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7" h="265">
                  <a:moveTo>
                    <a:pt x="227" y="28"/>
                  </a:moveTo>
                  <a:lnTo>
                    <a:pt x="189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42"/>
                  </a:lnTo>
                  <a:lnTo>
                    <a:pt x="0" y="265"/>
                  </a:lnTo>
                  <a:lnTo>
                    <a:pt x="189" y="265"/>
                  </a:lnTo>
                  <a:lnTo>
                    <a:pt x="227" y="236"/>
                  </a:lnTo>
                  <a:lnTo>
                    <a:pt x="227" y="28"/>
                  </a:lnTo>
                  <a:close/>
                  <a:moveTo>
                    <a:pt x="170" y="246"/>
                  </a:moveTo>
                  <a:lnTo>
                    <a:pt x="19" y="246"/>
                  </a:lnTo>
                  <a:lnTo>
                    <a:pt x="19" y="142"/>
                  </a:lnTo>
                  <a:lnTo>
                    <a:pt x="170" y="142"/>
                  </a:lnTo>
                  <a:lnTo>
                    <a:pt x="170" y="246"/>
                  </a:lnTo>
                  <a:close/>
                  <a:moveTo>
                    <a:pt x="170" y="123"/>
                  </a:moveTo>
                  <a:lnTo>
                    <a:pt x="19" y="123"/>
                  </a:lnTo>
                  <a:lnTo>
                    <a:pt x="19" y="19"/>
                  </a:lnTo>
                  <a:lnTo>
                    <a:pt x="170" y="19"/>
                  </a:lnTo>
                  <a:lnTo>
                    <a:pt x="170" y="123"/>
                  </a:lnTo>
                  <a:close/>
                  <a:moveTo>
                    <a:pt x="208" y="227"/>
                  </a:moveTo>
                  <a:lnTo>
                    <a:pt x="189" y="241"/>
                  </a:lnTo>
                  <a:lnTo>
                    <a:pt x="189" y="24"/>
                  </a:lnTo>
                  <a:lnTo>
                    <a:pt x="208" y="38"/>
                  </a:lnTo>
                  <a:lnTo>
                    <a:pt x="208" y="227"/>
                  </a:lnTo>
                  <a:close/>
                  <a:moveTo>
                    <a:pt x="132" y="180"/>
                  </a:moveTo>
                  <a:lnTo>
                    <a:pt x="56" y="180"/>
                  </a:lnTo>
                  <a:lnTo>
                    <a:pt x="56" y="161"/>
                  </a:lnTo>
                  <a:lnTo>
                    <a:pt x="132" y="161"/>
                  </a:lnTo>
                  <a:lnTo>
                    <a:pt x="132" y="180"/>
                  </a:lnTo>
                  <a:close/>
                  <a:moveTo>
                    <a:pt x="132" y="57"/>
                  </a:moveTo>
                  <a:lnTo>
                    <a:pt x="56" y="57"/>
                  </a:lnTo>
                  <a:lnTo>
                    <a:pt x="56" y="38"/>
                  </a:lnTo>
                  <a:lnTo>
                    <a:pt x="132" y="38"/>
                  </a:lnTo>
                  <a:lnTo>
                    <a:pt x="13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8407" y="5357873"/>
              <a:ext cx="69153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HKCR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44562" y="5630517"/>
            <a:ext cx="622606" cy="758410"/>
            <a:chOff x="6692872" y="5033428"/>
            <a:chExt cx="622606" cy="758410"/>
          </a:xfrm>
        </p:grpSpPr>
        <p:sp>
          <p:nvSpPr>
            <p:cNvPr id="50" name="Freeform 26"/>
            <p:cNvSpPr>
              <a:spLocks noEditPoints="1"/>
            </p:cNvSpPr>
            <p:nvPr/>
          </p:nvSpPr>
          <p:spPr bwMode="auto">
            <a:xfrm>
              <a:off x="6844851" y="5033428"/>
              <a:ext cx="360363" cy="420688"/>
            </a:xfrm>
            <a:custGeom>
              <a:avLst/>
              <a:gdLst>
                <a:gd name="T0" fmla="*/ 227 w 227"/>
                <a:gd name="T1" fmla="*/ 28 h 265"/>
                <a:gd name="T2" fmla="*/ 189 w 227"/>
                <a:gd name="T3" fmla="*/ 0 h 265"/>
                <a:gd name="T4" fmla="*/ 0 w 227"/>
                <a:gd name="T5" fmla="*/ 0 h 265"/>
                <a:gd name="T6" fmla="*/ 0 w 227"/>
                <a:gd name="T7" fmla="*/ 123 h 265"/>
                <a:gd name="T8" fmla="*/ 0 w 227"/>
                <a:gd name="T9" fmla="*/ 142 h 265"/>
                <a:gd name="T10" fmla="*/ 0 w 227"/>
                <a:gd name="T11" fmla="*/ 265 h 265"/>
                <a:gd name="T12" fmla="*/ 189 w 227"/>
                <a:gd name="T13" fmla="*/ 265 h 265"/>
                <a:gd name="T14" fmla="*/ 227 w 227"/>
                <a:gd name="T15" fmla="*/ 236 h 265"/>
                <a:gd name="T16" fmla="*/ 227 w 227"/>
                <a:gd name="T17" fmla="*/ 28 h 265"/>
                <a:gd name="T18" fmla="*/ 170 w 227"/>
                <a:gd name="T19" fmla="*/ 246 h 265"/>
                <a:gd name="T20" fmla="*/ 19 w 227"/>
                <a:gd name="T21" fmla="*/ 246 h 265"/>
                <a:gd name="T22" fmla="*/ 19 w 227"/>
                <a:gd name="T23" fmla="*/ 142 h 265"/>
                <a:gd name="T24" fmla="*/ 170 w 227"/>
                <a:gd name="T25" fmla="*/ 142 h 265"/>
                <a:gd name="T26" fmla="*/ 170 w 227"/>
                <a:gd name="T27" fmla="*/ 246 h 265"/>
                <a:gd name="T28" fmla="*/ 170 w 227"/>
                <a:gd name="T29" fmla="*/ 123 h 265"/>
                <a:gd name="T30" fmla="*/ 19 w 227"/>
                <a:gd name="T31" fmla="*/ 123 h 265"/>
                <a:gd name="T32" fmla="*/ 19 w 227"/>
                <a:gd name="T33" fmla="*/ 19 h 265"/>
                <a:gd name="T34" fmla="*/ 170 w 227"/>
                <a:gd name="T35" fmla="*/ 19 h 265"/>
                <a:gd name="T36" fmla="*/ 170 w 227"/>
                <a:gd name="T37" fmla="*/ 123 h 265"/>
                <a:gd name="T38" fmla="*/ 208 w 227"/>
                <a:gd name="T39" fmla="*/ 227 h 265"/>
                <a:gd name="T40" fmla="*/ 189 w 227"/>
                <a:gd name="T41" fmla="*/ 241 h 265"/>
                <a:gd name="T42" fmla="*/ 189 w 227"/>
                <a:gd name="T43" fmla="*/ 24 h 265"/>
                <a:gd name="T44" fmla="*/ 208 w 227"/>
                <a:gd name="T45" fmla="*/ 38 h 265"/>
                <a:gd name="T46" fmla="*/ 208 w 227"/>
                <a:gd name="T47" fmla="*/ 227 h 265"/>
                <a:gd name="T48" fmla="*/ 132 w 227"/>
                <a:gd name="T49" fmla="*/ 180 h 265"/>
                <a:gd name="T50" fmla="*/ 56 w 227"/>
                <a:gd name="T51" fmla="*/ 180 h 265"/>
                <a:gd name="T52" fmla="*/ 56 w 227"/>
                <a:gd name="T53" fmla="*/ 161 h 265"/>
                <a:gd name="T54" fmla="*/ 132 w 227"/>
                <a:gd name="T55" fmla="*/ 161 h 265"/>
                <a:gd name="T56" fmla="*/ 132 w 227"/>
                <a:gd name="T57" fmla="*/ 180 h 265"/>
                <a:gd name="T58" fmla="*/ 132 w 227"/>
                <a:gd name="T59" fmla="*/ 57 h 265"/>
                <a:gd name="T60" fmla="*/ 56 w 227"/>
                <a:gd name="T61" fmla="*/ 57 h 265"/>
                <a:gd name="T62" fmla="*/ 56 w 227"/>
                <a:gd name="T63" fmla="*/ 38 h 265"/>
                <a:gd name="T64" fmla="*/ 132 w 227"/>
                <a:gd name="T65" fmla="*/ 38 h 265"/>
                <a:gd name="T66" fmla="*/ 132 w 227"/>
                <a:gd name="T67" fmla="*/ 5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7" h="265">
                  <a:moveTo>
                    <a:pt x="227" y="28"/>
                  </a:moveTo>
                  <a:lnTo>
                    <a:pt x="189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42"/>
                  </a:lnTo>
                  <a:lnTo>
                    <a:pt x="0" y="265"/>
                  </a:lnTo>
                  <a:lnTo>
                    <a:pt x="189" y="265"/>
                  </a:lnTo>
                  <a:lnTo>
                    <a:pt x="227" y="236"/>
                  </a:lnTo>
                  <a:lnTo>
                    <a:pt x="227" y="28"/>
                  </a:lnTo>
                  <a:close/>
                  <a:moveTo>
                    <a:pt x="170" y="246"/>
                  </a:moveTo>
                  <a:lnTo>
                    <a:pt x="19" y="246"/>
                  </a:lnTo>
                  <a:lnTo>
                    <a:pt x="19" y="142"/>
                  </a:lnTo>
                  <a:lnTo>
                    <a:pt x="170" y="142"/>
                  </a:lnTo>
                  <a:lnTo>
                    <a:pt x="170" y="246"/>
                  </a:lnTo>
                  <a:close/>
                  <a:moveTo>
                    <a:pt x="170" y="123"/>
                  </a:moveTo>
                  <a:lnTo>
                    <a:pt x="19" y="123"/>
                  </a:lnTo>
                  <a:lnTo>
                    <a:pt x="19" y="19"/>
                  </a:lnTo>
                  <a:lnTo>
                    <a:pt x="170" y="19"/>
                  </a:lnTo>
                  <a:lnTo>
                    <a:pt x="170" y="123"/>
                  </a:lnTo>
                  <a:close/>
                  <a:moveTo>
                    <a:pt x="208" y="227"/>
                  </a:moveTo>
                  <a:lnTo>
                    <a:pt x="189" y="241"/>
                  </a:lnTo>
                  <a:lnTo>
                    <a:pt x="189" y="24"/>
                  </a:lnTo>
                  <a:lnTo>
                    <a:pt x="208" y="38"/>
                  </a:lnTo>
                  <a:lnTo>
                    <a:pt x="208" y="227"/>
                  </a:lnTo>
                  <a:close/>
                  <a:moveTo>
                    <a:pt x="132" y="180"/>
                  </a:moveTo>
                  <a:lnTo>
                    <a:pt x="56" y="180"/>
                  </a:lnTo>
                  <a:lnTo>
                    <a:pt x="56" y="161"/>
                  </a:lnTo>
                  <a:lnTo>
                    <a:pt x="132" y="161"/>
                  </a:lnTo>
                  <a:lnTo>
                    <a:pt x="132" y="180"/>
                  </a:lnTo>
                  <a:close/>
                  <a:moveTo>
                    <a:pt x="132" y="57"/>
                  </a:moveTo>
                  <a:lnTo>
                    <a:pt x="56" y="57"/>
                  </a:lnTo>
                  <a:lnTo>
                    <a:pt x="56" y="38"/>
                  </a:lnTo>
                  <a:lnTo>
                    <a:pt x="132" y="38"/>
                  </a:lnTo>
                  <a:lnTo>
                    <a:pt x="13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92872" y="5357873"/>
              <a:ext cx="62260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HKU</a:t>
              </a:r>
            </a:p>
          </p:txBody>
        </p:sp>
      </p:grpSp>
      <p:sp>
        <p:nvSpPr>
          <p:cNvPr id="53" name="Rectangle 52"/>
          <p:cNvSpPr/>
          <p:nvPr/>
        </p:nvSpPr>
        <p:spPr bwMode="auto">
          <a:xfrm>
            <a:off x="7711061" y="996410"/>
            <a:ext cx="4419600" cy="26487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Image Contents</a:t>
            </a:r>
          </a:p>
        </p:txBody>
      </p:sp>
      <p:sp>
        <p:nvSpPr>
          <p:cNvPr id="54" name="Rectangle: Rounded Corners 53"/>
          <p:cNvSpPr/>
          <p:nvPr/>
        </p:nvSpPr>
        <p:spPr bwMode="auto">
          <a:xfrm>
            <a:off x="9158861" y="1528473"/>
            <a:ext cx="2898618" cy="207699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Folders and Files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463759" y="2991165"/>
            <a:ext cx="1021755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mysite.html</a:t>
            </a:r>
          </a:p>
        </p:txBody>
      </p:sp>
      <p:sp>
        <p:nvSpPr>
          <p:cNvPr id="56" name="Freeform 5"/>
          <p:cNvSpPr>
            <a:spLocks noChangeAspect="1" noEditPoints="1"/>
          </p:cNvSpPr>
          <p:nvPr/>
        </p:nvSpPr>
        <p:spPr bwMode="black">
          <a:xfrm>
            <a:off x="10823053" y="2707619"/>
            <a:ext cx="323843" cy="418939"/>
          </a:xfrm>
          <a:custGeom>
            <a:avLst/>
            <a:gdLst>
              <a:gd name="T0" fmla="*/ 277 w 2806"/>
              <a:gd name="T1" fmla="*/ 288 h 3630"/>
              <a:gd name="T2" fmla="*/ 277 w 2806"/>
              <a:gd name="T3" fmla="*/ 3341 h 3630"/>
              <a:gd name="T4" fmla="*/ 2529 w 2806"/>
              <a:gd name="T5" fmla="*/ 3341 h 3630"/>
              <a:gd name="T6" fmla="*/ 2529 w 2806"/>
              <a:gd name="T7" fmla="*/ 1138 h 3630"/>
              <a:gd name="T8" fmla="*/ 1681 w 2806"/>
              <a:gd name="T9" fmla="*/ 288 h 3630"/>
              <a:gd name="T10" fmla="*/ 277 w 2806"/>
              <a:gd name="T11" fmla="*/ 288 h 3630"/>
              <a:gd name="T12" fmla="*/ 277 w 2806"/>
              <a:gd name="T13" fmla="*/ 288 h 3630"/>
              <a:gd name="T14" fmla="*/ 0 w 2806"/>
              <a:gd name="T15" fmla="*/ 0 h 3630"/>
              <a:gd name="T16" fmla="*/ 1392 w 2806"/>
              <a:gd name="T17" fmla="*/ 0 h 3630"/>
              <a:gd name="T18" fmla="*/ 1757 w 2806"/>
              <a:gd name="T19" fmla="*/ 0 h 3630"/>
              <a:gd name="T20" fmla="*/ 2806 w 2806"/>
              <a:gd name="T21" fmla="*/ 1048 h 3630"/>
              <a:gd name="T22" fmla="*/ 2806 w 2806"/>
              <a:gd name="T23" fmla="*/ 3630 h 3630"/>
              <a:gd name="T24" fmla="*/ 0 w 2806"/>
              <a:gd name="T25" fmla="*/ 3630 h 3630"/>
              <a:gd name="T26" fmla="*/ 0 w 2806"/>
              <a:gd name="T27" fmla="*/ 0 h 3630"/>
              <a:gd name="T28" fmla="*/ 0 w 2806"/>
              <a:gd name="T29" fmla="*/ 0 h 3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06" h="3630">
                <a:moveTo>
                  <a:pt x="277" y="288"/>
                </a:moveTo>
                <a:lnTo>
                  <a:pt x="277" y="3341"/>
                </a:lnTo>
                <a:lnTo>
                  <a:pt x="2529" y="3341"/>
                </a:lnTo>
                <a:lnTo>
                  <a:pt x="2529" y="1138"/>
                </a:lnTo>
                <a:lnTo>
                  <a:pt x="1681" y="288"/>
                </a:lnTo>
                <a:lnTo>
                  <a:pt x="277" y="288"/>
                </a:lnTo>
                <a:lnTo>
                  <a:pt x="277" y="288"/>
                </a:lnTo>
                <a:close/>
                <a:moveTo>
                  <a:pt x="0" y="0"/>
                </a:moveTo>
                <a:lnTo>
                  <a:pt x="1392" y="0"/>
                </a:lnTo>
                <a:lnTo>
                  <a:pt x="1757" y="0"/>
                </a:lnTo>
                <a:lnTo>
                  <a:pt x="2806" y="1048"/>
                </a:lnTo>
                <a:lnTo>
                  <a:pt x="2806" y="3630"/>
                </a:lnTo>
                <a:lnTo>
                  <a:pt x="0" y="363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7" name="Rectangle: Rounded Corners 66"/>
          <p:cNvSpPr/>
          <p:nvPr/>
        </p:nvSpPr>
        <p:spPr bwMode="auto">
          <a:xfrm>
            <a:off x="7792379" y="1528473"/>
            <a:ext cx="1285387" cy="207699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Registry</a:t>
            </a:r>
          </a:p>
        </p:txBody>
      </p:sp>
      <p:sp>
        <p:nvSpPr>
          <p:cNvPr id="69" name="Freeform 26"/>
          <p:cNvSpPr>
            <a:spLocks noEditPoints="1"/>
          </p:cNvSpPr>
          <p:nvPr/>
        </p:nvSpPr>
        <p:spPr bwMode="auto">
          <a:xfrm>
            <a:off x="7956675" y="2075375"/>
            <a:ext cx="360363" cy="420688"/>
          </a:xfrm>
          <a:custGeom>
            <a:avLst/>
            <a:gdLst>
              <a:gd name="T0" fmla="*/ 227 w 227"/>
              <a:gd name="T1" fmla="*/ 28 h 265"/>
              <a:gd name="T2" fmla="*/ 189 w 227"/>
              <a:gd name="T3" fmla="*/ 0 h 265"/>
              <a:gd name="T4" fmla="*/ 0 w 227"/>
              <a:gd name="T5" fmla="*/ 0 h 265"/>
              <a:gd name="T6" fmla="*/ 0 w 227"/>
              <a:gd name="T7" fmla="*/ 123 h 265"/>
              <a:gd name="T8" fmla="*/ 0 w 227"/>
              <a:gd name="T9" fmla="*/ 142 h 265"/>
              <a:gd name="T10" fmla="*/ 0 w 227"/>
              <a:gd name="T11" fmla="*/ 265 h 265"/>
              <a:gd name="T12" fmla="*/ 189 w 227"/>
              <a:gd name="T13" fmla="*/ 265 h 265"/>
              <a:gd name="T14" fmla="*/ 227 w 227"/>
              <a:gd name="T15" fmla="*/ 236 h 265"/>
              <a:gd name="T16" fmla="*/ 227 w 227"/>
              <a:gd name="T17" fmla="*/ 28 h 265"/>
              <a:gd name="T18" fmla="*/ 170 w 227"/>
              <a:gd name="T19" fmla="*/ 246 h 265"/>
              <a:gd name="T20" fmla="*/ 19 w 227"/>
              <a:gd name="T21" fmla="*/ 246 h 265"/>
              <a:gd name="T22" fmla="*/ 19 w 227"/>
              <a:gd name="T23" fmla="*/ 142 h 265"/>
              <a:gd name="T24" fmla="*/ 170 w 227"/>
              <a:gd name="T25" fmla="*/ 142 h 265"/>
              <a:gd name="T26" fmla="*/ 170 w 227"/>
              <a:gd name="T27" fmla="*/ 246 h 265"/>
              <a:gd name="T28" fmla="*/ 170 w 227"/>
              <a:gd name="T29" fmla="*/ 123 h 265"/>
              <a:gd name="T30" fmla="*/ 19 w 227"/>
              <a:gd name="T31" fmla="*/ 123 h 265"/>
              <a:gd name="T32" fmla="*/ 19 w 227"/>
              <a:gd name="T33" fmla="*/ 19 h 265"/>
              <a:gd name="T34" fmla="*/ 170 w 227"/>
              <a:gd name="T35" fmla="*/ 19 h 265"/>
              <a:gd name="T36" fmla="*/ 170 w 227"/>
              <a:gd name="T37" fmla="*/ 123 h 265"/>
              <a:gd name="T38" fmla="*/ 208 w 227"/>
              <a:gd name="T39" fmla="*/ 227 h 265"/>
              <a:gd name="T40" fmla="*/ 189 w 227"/>
              <a:gd name="T41" fmla="*/ 241 h 265"/>
              <a:gd name="T42" fmla="*/ 189 w 227"/>
              <a:gd name="T43" fmla="*/ 24 h 265"/>
              <a:gd name="T44" fmla="*/ 208 w 227"/>
              <a:gd name="T45" fmla="*/ 38 h 265"/>
              <a:gd name="T46" fmla="*/ 208 w 227"/>
              <a:gd name="T47" fmla="*/ 227 h 265"/>
              <a:gd name="T48" fmla="*/ 132 w 227"/>
              <a:gd name="T49" fmla="*/ 180 h 265"/>
              <a:gd name="T50" fmla="*/ 56 w 227"/>
              <a:gd name="T51" fmla="*/ 180 h 265"/>
              <a:gd name="T52" fmla="*/ 56 w 227"/>
              <a:gd name="T53" fmla="*/ 161 h 265"/>
              <a:gd name="T54" fmla="*/ 132 w 227"/>
              <a:gd name="T55" fmla="*/ 161 h 265"/>
              <a:gd name="T56" fmla="*/ 132 w 227"/>
              <a:gd name="T57" fmla="*/ 180 h 265"/>
              <a:gd name="T58" fmla="*/ 132 w 227"/>
              <a:gd name="T59" fmla="*/ 57 h 265"/>
              <a:gd name="T60" fmla="*/ 56 w 227"/>
              <a:gd name="T61" fmla="*/ 57 h 265"/>
              <a:gd name="T62" fmla="*/ 56 w 227"/>
              <a:gd name="T63" fmla="*/ 38 h 265"/>
              <a:gd name="T64" fmla="*/ 132 w 227"/>
              <a:gd name="T65" fmla="*/ 38 h 265"/>
              <a:gd name="T66" fmla="*/ 132 w 227"/>
              <a:gd name="T67" fmla="*/ 57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7" h="265">
                <a:moveTo>
                  <a:pt x="227" y="28"/>
                </a:moveTo>
                <a:lnTo>
                  <a:pt x="189" y="0"/>
                </a:lnTo>
                <a:lnTo>
                  <a:pt x="0" y="0"/>
                </a:lnTo>
                <a:lnTo>
                  <a:pt x="0" y="123"/>
                </a:lnTo>
                <a:lnTo>
                  <a:pt x="0" y="142"/>
                </a:lnTo>
                <a:lnTo>
                  <a:pt x="0" y="265"/>
                </a:lnTo>
                <a:lnTo>
                  <a:pt x="189" y="265"/>
                </a:lnTo>
                <a:lnTo>
                  <a:pt x="227" y="236"/>
                </a:lnTo>
                <a:lnTo>
                  <a:pt x="227" y="28"/>
                </a:lnTo>
                <a:close/>
                <a:moveTo>
                  <a:pt x="170" y="246"/>
                </a:moveTo>
                <a:lnTo>
                  <a:pt x="19" y="246"/>
                </a:lnTo>
                <a:lnTo>
                  <a:pt x="19" y="142"/>
                </a:lnTo>
                <a:lnTo>
                  <a:pt x="170" y="142"/>
                </a:lnTo>
                <a:lnTo>
                  <a:pt x="170" y="246"/>
                </a:lnTo>
                <a:close/>
                <a:moveTo>
                  <a:pt x="170" y="123"/>
                </a:moveTo>
                <a:lnTo>
                  <a:pt x="19" y="123"/>
                </a:lnTo>
                <a:lnTo>
                  <a:pt x="19" y="19"/>
                </a:lnTo>
                <a:lnTo>
                  <a:pt x="170" y="19"/>
                </a:lnTo>
                <a:lnTo>
                  <a:pt x="170" y="123"/>
                </a:lnTo>
                <a:close/>
                <a:moveTo>
                  <a:pt x="208" y="227"/>
                </a:moveTo>
                <a:lnTo>
                  <a:pt x="189" y="241"/>
                </a:lnTo>
                <a:lnTo>
                  <a:pt x="189" y="24"/>
                </a:lnTo>
                <a:lnTo>
                  <a:pt x="208" y="38"/>
                </a:lnTo>
                <a:lnTo>
                  <a:pt x="208" y="227"/>
                </a:lnTo>
                <a:close/>
                <a:moveTo>
                  <a:pt x="132" y="180"/>
                </a:moveTo>
                <a:lnTo>
                  <a:pt x="56" y="180"/>
                </a:lnTo>
                <a:lnTo>
                  <a:pt x="56" y="161"/>
                </a:lnTo>
                <a:lnTo>
                  <a:pt x="132" y="161"/>
                </a:lnTo>
                <a:lnTo>
                  <a:pt x="132" y="180"/>
                </a:lnTo>
                <a:close/>
                <a:moveTo>
                  <a:pt x="132" y="57"/>
                </a:moveTo>
                <a:lnTo>
                  <a:pt x="56" y="57"/>
                </a:lnTo>
                <a:lnTo>
                  <a:pt x="56" y="38"/>
                </a:lnTo>
                <a:lnTo>
                  <a:pt x="132" y="38"/>
                </a:lnTo>
                <a:lnTo>
                  <a:pt x="132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85" name="Straight Connector 84"/>
          <p:cNvCxnSpPr>
            <a:cxnSpLocks/>
          </p:cNvCxnSpPr>
          <p:nvPr/>
        </p:nvCxnSpPr>
        <p:spPr>
          <a:xfrm flipH="1">
            <a:off x="10615246" y="2334278"/>
            <a:ext cx="4622" cy="537876"/>
          </a:xfrm>
          <a:prstGeom prst="line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0608170" y="2868690"/>
            <a:ext cx="230867" cy="0"/>
          </a:xfrm>
          <a:prstGeom prst="line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79"/>
          <p:cNvSpPr>
            <a:spLocks noChangeAspect="1" noEditPoints="1"/>
          </p:cNvSpPr>
          <p:nvPr/>
        </p:nvSpPr>
        <p:spPr bwMode="black">
          <a:xfrm>
            <a:off x="10458403" y="1996644"/>
            <a:ext cx="333079" cy="413317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4911" tIns="75929" rIns="94911" bIns="7592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8392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398760" y="2440386"/>
            <a:ext cx="436017" cy="138499"/>
          </a:xfrm>
          <a:prstGeom prst="rect">
            <a:avLst/>
          </a:prstGeom>
          <a:solidFill>
            <a:schemeClr val="tx2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inetpub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0" name="Freeform 17"/>
          <p:cNvSpPr>
            <a:spLocks noEditPoints="1"/>
          </p:cNvSpPr>
          <p:nvPr/>
        </p:nvSpPr>
        <p:spPr bwMode="auto">
          <a:xfrm>
            <a:off x="8281215" y="2727621"/>
            <a:ext cx="374650" cy="404813"/>
          </a:xfrm>
          <a:custGeom>
            <a:avLst/>
            <a:gdLst>
              <a:gd name="T0" fmla="*/ 36 w 100"/>
              <a:gd name="T1" fmla="*/ 36 h 108"/>
              <a:gd name="T2" fmla="*/ 16 w 100"/>
              <a:gd name="T3" fmla="*/ 36 h 108"/>
              <a:gd name="T4" fmla="*/ 16 w 100"/>
              <a:gd name="T5" fmla="*/ 28 h 108"/>
              <a:gd name="T6" fmla="*/ 36 w 100"/>
              <a:gd name="T7" fmla="*/ 28 h 108"/>
              <a:gd name="T8" fmla="*/ 36 w 100"/>
              <a:gd name="T9" fmla="*/ 36 h 108"/>
              <a:gd name="T10" fmla="*/ 16 w 100"/>
              <a:gd name="T11" fmla="*/ 60 h 108"/>
              <a:gd name="T12" fmla="*/ 52 w 100"/>
              <a:gd name="T13" fmla="*/ 60 h 108"/>
              <a:gd name="T14" fmla="*/ 52 w 100"/>
              <a:gd name="T15" fmla="*/ 52 h 108"/>
              <a:gd name="T16" fmla="*/ 16 w 100"/>
              <a:gd name="T17" fmla="*/ 52 h 108"/>
              <a:gd name="T18" fmla="*/ 16 w 100"/>
              <a:gd name="T19" fmla="*/ 60 h 108"/>
              <a:gd name="T20" fmla="*/ 16 w 100"/>
              <a:gd name="T21" fmla="*/ 84 h 108"/>
              <a:gd name="T22" fmla="*/ 40 w 100"/>
              <a:gd name="T23" fmla="*/ 84 h 108"/>
              <a:gd name="T24" fmla="*/ 40 w 100"/>
              <a:gd name="T25" fmla="*/ 76 h 108"/>
              <a:gd name="T26" fmla="*/ 16 w 100"/>
              <a:gd name="T27" fmla="*/ 76 h 108"/>
              <a:gd name="T28" fmla="*/ 16 w 100"/>
              <a:gd name="T29" fmla="*/ 84 h 108"/>
              <a:gd name="T30" fmla="*/ 99 w 100"/>
              <a:gd name="T31" fmla="*/ 33 h 108"/>
              <a:gd name="T32" fmla="*/ 93 w 100"/>
              <a:gd name="T33" fmla="*/ 33 h 108"/>
              <a:gd name="T34" fmla="*/ 92 w 100"/>
              <a:gd name="T35" fmla="*/ 34 h 108"/>
              <a:gd name="T36" fmla="*/ 97 w 100"/>
              <a:gd name="T37" fmla="*/ 40 h 108"/>
              <a:gd name="T38" fmla="*/ 99 w 100"/>
              <a:gd name="T39" fmla="*/ 39 h 108"/>
              <a:gd name="T40" fmla="*/ 99 w 100"/>
              <a:gd name="T41" fmla="*/ 33 h 108"/>
              <a:gd name="T42" fmla="*/ 80 w 100"/>
              <a:gd name="T43" fmla="*/ 28 h 108"/>
              <a:gd name="T44" fmla="*/ 80 w 100"/>
              <a:gd name="T45" fmla="*/ 46 h 108"/>
              <a:gd name="T46" fmla="*/ 86 w 100"/>
              <a:gd name="T47" fmla="*/ 40 h 108"/>
              <a:gd name="T48" fmla="*/ 92 w 100"/>
              <a:gd name="T49" fmla="*/ 46 h 108"/>
              <a:gd name="T50" fmla="*/ 80 w 100"/>
              <a:gd name="T51" fmla="*/ 58 h 108"/>
              <a:gd name="T52" fmla="*/ 80 w 100"/>
              <a:gd name="T53" fmla="*/ 108 h 108"/>
              <a:gd name="T54" fmla="*/ 0 w 100"/>
              <a:gd name="T55" fmla="*/ 108 h 108"/>
              <a:gd name="T56" fmla="*/ 0 w 100"/>
              <a:gd name="T57" fmla="*/ 0 h 108"/>
              <a:gd name="T58" fmla="*/ 52 w 100"/>
              <a:gd name="T59" fmla="*/ 0 h 108"/>
              <a:gd name="T60" fmla="*/ 80 w 100"/>
              <a:gd name="T61" fmla="*/ 28 h 108"/>
              <a:gd name="T62" fmla="*/ 52 w 100"/>
              <a:gd name="T63" fmla="*/ 28 h 108"/>
              <a:gd name="T64" fmla="*/ 68 w 100"/>
              <a:gd name="T65" fmla="*/ 28 h 108"/>
              <a:gd name="T66" fmla="*/ 52 w 100"/>
              <a:gd name="T67" fmla="*/ 11 h 108"/>
              <a:gd name="T68" fmla="*/ 52 w 100"/>
              <a:gd name="T69" fmla="*/ 28 h 108"/>
              <a:gd name="T70" fmla="*/ 72 w 100"/>
              <a:gd name="T71" fmla="*/ 36 h 108"/>
              <a:gd name="T72" fmla="*/ 44 w 100"/>
              <a:gd name="T73" fmla="*/ 36 h 108"/>
              <a:gd name="T74" fmla="*/ 44 w 100"/>
              <a:gd name="T75" fmla="*/ 8 h 108"/>
              <a:gd name="T76" fmla="*/ 8 w 100"/>
              <a:gd name="T77" fmla="*/ 8 h 108"/>
              <a:gd name="T78" fmla="*/ 8 w 100"/>
              <a:gd name="T79" fmla="*/ 100 h 108"/>
              <a:gd name="T80" fmla="*/ 72 w 100"/>
              <a:gd name="T81" fmla="*/ 100 h 108"/>
              <a:gd name="T82" fmla="*/ 72 w 100"/>
              <a:gd name="T83" fmla="*/ 66 h 108"/>
              <a:gd name="T84" fmla="*/ 53 w 100"/>
              <a:gd name="T85" fmla="*/ 84 h 108"/>
              <a:gd name="T86" fmla="*/ 48 w 100"/>
              <a:gd name="T87" fmla="*/ 84 h 108"/>
              <a:gd name="T88" fmla="*/ 48 w 100"/>
              <a:gd name="T89" fmla="*/ 78 h 108"/>
              <a:gd name="T90" fmla="*/ 72 w 100"/>
              <a:gd name="T91" fmla="*/ 54 h 108"/>
              <a:gd name="T92" fmla="*/ 72 w 100"/>
              <a:gd name="T93" fmla="*/ 3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0" h="108">
                <a:moveTo>
                  <a:pt x="36" y="36"/>
                </a:moveTo>
                <a:cubicBezTo>
                  <a:pt x="16" y="36"/>
                  <a:pt x="16" y="36"/>
                  <a:pt x="16" y="36"/>
                </a:cubicBezTo>
                <a:cubicBezTo>
                  <a:pt x="16" y="28"/>
                  <a:pt x="16" y="28"/>
                  <a:pt x="16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6"/>
                </a:lnTo>
                <a:close/>
                <a:moveTo>
                  <a:pt x="16" y="60"/>
                </a:moveTo>
                <a:cubicBezTo>
                  <a:pt x="52" y="60"/>
                  <a:pt x="52" y="60"/>
                  <a:pt x="52" y="60"/>
                </a:cubicBezTo>
                <a:cubicBezTo>
                  <a:pt x="52" y="52"/>
                  <a:pt x="52" y="52"/>
                  <a:pt x="52" y="52"/>
                </a:cubicBezTo>
                <a:cubicBezTo>
                  <a:pt x="16" y="52"/>
                  <a:pt x="16" y="52"/>
                  <a:pt x="16" y="52"/>
                </a:cubicBezTo>
                <a:lnTo>
                  <a:pt x="16" y="60"/>
                </a:lnTo>
                <a:close/>
                <a:moveTo>
                  <a:pt x="16" y="84"/>
                </a:moveTo>
                <a:cubicBezTo>
                  <a:pt x="40" y="84"/>
                  <a:pt x="40" y="84"/>
                  <a:pt x="40" y="84"/>
                </a:cubicBezTo>
                <a:cubicBezTo>
                  <a:pt x="40" y="76"/>
                  <a:pt x="40" y="76"/>
                  <a:pt x="40" y="76"/>
                </a:cubicBezTo>
                <a:cubicBezTo>
                  <a:pt x="16" y="76"/>
                  <a:pt x="16" y="76"/>
                  <a:pt x="16" y="76"/>
                </a:cubicBezTo>
                <a:lnTo>
                  <a:pt x="16" y="84"/>
                </a:lnTo>
                <a:close/>
                <a:moveTo>
                  <a:pt x="99" y="33"/>
                </a:moveTo>
                <a:cubicBezTo>
                  <a:pt x="97" y="31"/>
                  <a:pt x="95" y="31"/>
                  <a:pt x="93" y="33"/>
                </a:cubicBezTo>
                <a:cubicBezTo>
                  <a:pt x="92" y="34"/>
                  <a:pt x="92" y="34"/>
                  <a:pt x="92" y="34"/>
                </a:cubicBezTo>
                <a:cubicBezTo>
                  <a:pt x="97" y="40"/>
                  <a:pt x="97" y="40"/>
                  <a:pt x="97" y="40"/>
                </a:cubicBezTo>
                <a:cubicBezTo>
                  <a:pt x="99" y="39"/>
                  <a:pt x="99" y="39"/>
                  <a:pt x="99" y="39"/>
                </a:cubicBezTo>
                <a:cubicBezTo>
                  <a:pt x="100" y="37"/>
                  <a:pt x="100" y="35"/>
                  <a:pt x="99" y="33"/>
                </a:cubicBezTo>
                <a:close/>
                <a:moveTo>
                  <a:pt x="80" y="28"/>
                </a:moveTo>
                <a:cubicBezTo>
                  <a:pt x="80" y="46"/>
                  <a:pt x="80" y="46"/>
                  <a:pt x="80" y="46"/>
                </a:cubicBezTo>
                <a:cubicBezTo>
                  <a:pt x="86" y="40"/>
                  <a:pt x="86" y="40"/>
                  <a:pt x="86" y="40"/>
                </a:cubicBezTo>
                <a:cubicBezTo>
                  <a:pt x="92" y="46"/>
                  <a:pt x="92" y="46"/>
                  <a:pt x="92" y="46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0"/>
                  <a:pt x="0" y="0"/>
                  <a:pt x="0" y="0"/>
                </a:cubicBezTo>
                <a:cubicBezTo>
                  <a:pt x="52" y="0"/>
                  <a:pt x="52" y="0"/>
                  <a:pt x="52" y="0"/>
                </a:cubicBezTo>
                <a:lnTo>
                  <a:pt x="80" y="28"/>
                </a:lnTo>
                <a:close/>
                <a:moveTo>
                  <a:pt x="52" y="28"/>
                </a:moveTo>
                <a:cubicBezTo>
                  <a:pt x="68" y="28"/>
                  <a:pt x="68" y="28"/>
                  <a:pt x="68" y="28"/>
                </a:cubicBezTo>
                <a:cubicBezTo>
                  <a:pt x="52" y="11"/>
                  <a:pt x="52" y="11"/>
                  <a:pt x="52" y="11"/>
                </a:cubicBezTo>
                <a:lnTo>
                  <a:pt x="52" y="28"/>
                </a:lnTo>
                <a:close/>
                <a:moveTo>
                  <a:pt x="72" y="36"/>
                </a:moveTo>
                <a:cubicBezTo>
                  <a:pt x="44" y="36"/>
                  <a:pt x="44" y="36"/>
                  <a:pt x="44" y="36"/>
                </a:cubicBezTo>
                <a:cubicBezTo>
                  <a:pt x="44" y="8"/>
                  <a:pt x="44" y="8"/>
                  <a:pt x="44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100"/>
                  <a:pt x="8" y="100"/>
                  <a:pt x="8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66"/>
                  <a:pt x="72" y="66"/>
                  <a:pt x="72" y="66"/>
                </a:cubicBezTo>
                <a:cubicBezTo>
                  <a:pt x="53" y="84"/>
                  <a:pt x="53" y="84"/>
                  <a:pt x="53" y="84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78"/>
                  <a:pt x="48" y="78"/>
                  <a:pt x="48" y="78"/>
                </a:cubicBezTo>
                <a:cubicBezTo>
                  <a:pt x="72" y="54"/>
                  <a:pt x="72" y="54"/>
                  <a:pt x="72" y="54"/>
                </a:cubicBezTo>
                <a:lnTo>
                  <a:pt x="72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038680" y="3179228"/>
            <a:ext cx="733811" cy="276999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SOFTWARE/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mykey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93" name="Straight Connector 92"/>
          <p:cNvCxnSpPr>
            <a:cxnSpLocks/>
          </p:cNvCxnSpPr>
          <p:nvPr/>
        </p:nvCxnSpPr>
        <p:spPr>
          <a:xfrm flipH="1">
            <a:off x="8092613" y="2481712"/>
            <a:ext cx="4622" cy="537876"/>
          </a:xfrm>
          <a:prstGeom prst="line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cxnSpLocks/>
          </p:cNvCxnSpPr>
          <p:nvPr/>
        </p:nvCxnSpPr>
        <p:spPr>
          <a:xfrm>
            <a:off x="8085537" y="3019588"/>
            <a:ext cx="195678" cy="0"/>
          </a:xfrm>
          <a:prstGeom prst="line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948657" y="2539287"/>
            <a:ext cx="341440" cy="138499"/>
          </a:xfrm>
          <a:prstGeom prst="rect">
            <a:avLst/>
          </a:prstGeom>
          <a:solidFill>
            <a:schemeClr val="tx2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HKLM</a:t>
            </a:r>
          </a:p>
        </p:txBody>
      </p:sp>
    </p:spTree>
    <p:extLst>
      <p:ext uri="{BB962C8B-B14F-4D97-AF65-F5344CB8AC3E}">
        <p14:creationId xmlns:p14="http://schemas.microsoft.com/office/powerpoint/2010/main" val="298514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Announcing: GA Windows Container Orchestrator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3237" y="2982971"/>
            <a:ext cx="11203981" cy="557537"/>
            <a:chOff x="503237" y="2982971"/>
            <a:chExt cx="11203981" cy="557537"/>
          </a:xfrm>
        </p:grpSpPr>
        <p:grpSp>
          <p:nvGrpSpPr>
            <p:cNvPr id="68" name="Group 67"/>
            <p:cNvGrpSpPr/>
            <p:nvPr/>
          </p:nvGrpSpPr>
          <p:grpSpPr>
            <a:xfrm>
              <a:off x="3113818" y="2997927"/>
              <a:ext cx="833469" cy="512035"/>
              <a:chOff x="1951037" y="4049747"/>
              <a:chExt cx="2689850" cy="1409630"/>
            </a:xfrm>
          </p:grpSpPr>
          <p:sp>
            <p:nvSpPr>
              <p:cNvPr id="69" name="Rectangle 68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Right Bracket 69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71" name="Left Bracket 70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503237" y="2982971"/>
              <a:ext cx="833469" cy="512035"/>
              <a:chOff x="1951037" y="4049747"/>
              <a:chExt cx="2689850" cy="1409630"/>
            </a:xfrm>
          </p:grpSpPr>
          <p:sp>
            <p:nvSpPr>
              <p:cNvPr id="160" name="Rectangle 159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1" name="Right Bracket 160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62" name="Left Bracket 161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185" name="Group 184"/>
            <p:cNvGrpSpPr/>
            <p:nvPr/>
          </p:nvGrpSpPr>
          <p:grpSpPr>
            <a:xfrm>
              <a:off x="1798637" y="2997927"/>
              <a:ext cx="833469" cy="512035"/>
              <a:chOff x="1951037" y="4049747"/>
              <a:chExt cx="2689850" cy="1409630"/>
            </a:xfrm>
          </p:grpSpPr>
          <p:sp>
            <p:nvSpPr>
              <p:cNvPr id="186" name="Rectangle 185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7" name="Right Bracket 186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88" name="Left Bracket 187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210" name="Group 209"/>
            <p:cNvGrpSpPr/>
            <p:nvPr/>
          </p:nvGrpSpPr>
          <p:grpSpPr>
            <a:xfrm>
              <a:off x="6980237" y="3028473"/>
              <a:ext cx="833469" cy="512035"/>
              <a:chOff x="1951037" y="4049747"/>
              <a:chExt cx="2689850" cy="1409630"/>
            </a:xfrm>
          </p:grpSpPr>
          <p:sp>
            <p:nvSpPr>
              <p:cNvPr id="211" name="Rectangle 21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2" name="Right Bracket 21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3" name="Left Bracket 21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235" name="Group 234"/>
            <p:cNvGrpSpPr/>
            <p:nvPr/>
          </p:nvGrpSpPr>
          <p:grpSpPr>
            <a:xfrm>
              <a:off x="4369656" y="3013517"/>
              <a:ext cx="833469" cy="512035"/>
              <a:chOff x="1951037" y="4049747"/>
              <a:chExt cx="2689850" cy="1409630"/>
            </a:xfrm>
          </p:grpSpPr>
          <p:sp>
            <p:nvSpPr>
              <p:cNvPr id="236" name="Rectangle 235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Right Bracket 236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8" name="Left Bracket 237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239" name="Picture 2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260" name="Group 259"/>
            <p:cNvGrpSpPr/>
            <p:nvPr/>
          </p:nvGrpSpPr>
          <p:grpSpPr>
            <a:xfrm>
              <a:off x="5665056" y="3028473"/>
              <a:ext cx="833469" cy="512035"/>
              <a:chOff x="1951037" y="4049747"/>
              <a:chExt cx="2689850" cy="1409630"/>
            </a:xfrm>
          </p:grpSpPr>
          <p:sp>
            <p:nvSpPr>
              <p:cNvPr id="261" name="Rectangle 26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2" name="Right Bracket 26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3" name="Left Bracket 26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285" name="Group 284"/>
            <p:cNvGrpSpPr/>
            <p:nvPr/>
          </p:nvGrpSpPr>
          <p:grpSpPr>
            <a:xfrm>
              <a:off x="10873749" y="3028473"/>
              <a:ext cx="833469" cy="512035"/>
              <a:chOff x="1951037" y="4049747"/>
              <a:chExt cx="2689850" cy="1409630"/>
            </a:xfrm>
          </p:grpSpPr>
          <p:sp>
            <p:nvSpPr>
              <p:cNvPr id="286" name="Rectangle 285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7" name="Right Bracket 286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8" name="Left Bracket 287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289" name="Picture 28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10" name="Group 309"/>
            <p:cNvGrpSpPr/>
            <p:nvPr/>
          </p:nvGrpSpPr>
          <p:grpSpPr>
            <a:xfrm>
              <a:off x="8263168" y="3013517"/>
              <a:ext cx="833469" cy="512035"/>
              <a:chOff x="1951037" y="4049747"/>
              <a:chExt cx="2689850" cy="1409630"/>
            </a:xfrm>
          </p:grpSpPr>
          <p:sp>
            <p:nvSpPr>
              <p:cNvPr id="311" name="Rectangle 31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2" name="Right Bracket 31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13" name="Left Bracket 31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14" name="Picture 3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35" name="Group 334"/>
            <p:cNvGrpSpPr/>
            <p:nvPr/>
          </p:nvGrpSpPr>
          <p:grpSpPr>
            <a:xfrm>
              <a:off x="9558568" y="3028473"/>
              <a:ext cx="833469" cy="512035"/>
              <a:chOff x="1951037" y="4049747"/>
              <a:chExt cx="2689850" cy="1409630"/>
            </a:xfrm>
          </p:grpSpPr>
          <p:sp>
            <p:nvSpPr>
              <p:cNvPr id="336" name="Rectangle 335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7" name="Right Bracket 336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38" name="Left Bracket 337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39" name="Picture 3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513538" y="3769014"/>
            <a:ext cx="11203981" cy="557537"/>
            <a:chOff x="513538" y="3769014"/>
            <a:chExt cx="11203981" cy="557537"/>
          </a:xfrm>
        </p:grpSpPr>
        <p:grpSp>
          <p:nvGrpSpPr>
            <p:cNvPr id="83" name="Group 82"/>
            <p:cNvGrpSpPr/>
            <p:nvPr/>
          </p:nvGrpSpPr>
          <p:grpSpPr>
            <a:xfrm>
              <a:off x="3124119" y="3783970"/>
              <a:ext cx="833469" cy="512035"/>
              <a:chOff x="1951037" y="4049747"/>
              <a:chExt cx="2689850" cy="1409630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ight Bracket 84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6" name="Left Bracket 85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164" name="Group 163"/>
            <p:cNvGrpSpPr/>
            <p:nvPr/>
          </p:nvGrpSpPr>
          <p:grpSpPr>
            <a:xfrm>
              <a:off x="513538" y="3769014"/>
              <a:ext cx="833469" cy="512035"/>
              <a:chOff x="1951037" y="4049747"/>
              <a:chExt cx="2689850" cy="1409630"/>
            </a:xfrm>
          </p:grpSpPr>
          <p:sp>
            <p:nvSpPr>
              <p:cNvPr id="165" name="Rectangle 164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Right Bracket 165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67" name="Left Bracket 166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190" name="Group 189"/>
            <p:cNvGrpSpPr/>
            <p:nvPr/>
          </p:nvGrpSpPr>
          <p:grpSpPr>
            <a:xfrm>
              <a:off x="1808938" y="3783970"/>
              <a:ext cx="833469" cy="512035"/>
              <a:chOff x="1951037" y="4049747"/>
              <a:chExt cx="2689850" cy="1409630"/>
            </a:xfrm>
          </p:grpSpPr>
          <p:sp>
            <p:nvSpPr>
              <p:cNvPr id="191" name="Rectangle 19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Right Bracket 19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3" name="Left Bracket 19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194" name="Picture 19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215" name="Group 214"/>
            <p:cNvGrpSpPr/>
            <p:nvPr/>
          </p:nvGrpSpPr>
          <p:grpSpPr>
            <a:xfrm>
              <a:off x="6990538" y="3814516"/>
              <a:ext cx="833469" cy="512035"/>
              <a:chOff x="1951037" y="4049747"/>
              <a:chExt cx="2689850" cy="1409630"/>
            </a:xfrm>
          </p:grpSpPr>
          <p:sp>
            <p:nvSpPr>
              <p:cNvPr id="216" name="Rectangle 215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7" name="Right Bracket 216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8" name="Left Bracket 217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219" name="Picture 2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240" name="Group 239"/>
            <p:cNvGrpSpPr/>
            <p:nvPr/>
          </p:nvGrpSpPr>
          <p:grpSpPr>
            <a:xfrm>
              <a:off x="4379957" y="3799560"/>
              <a:ext cx="833469" cy="512035"/>
              <a:chOff x="1951037" y="4049747"/>
              <a:chExt cx="2689850" cy="1409630"/>
            </a:xfrm>
          </p:grpSpPr>
          <p:sp>
            <p:nvSpPr>
              <p:cNvPr id="241" name="Rectangle 24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2" name="Right Bracket 24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3" name="Left Bracket 24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244" name="Picture 2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265" name="Group 264"/>
            <p:cNvGrpSpPr/>
            <p:nvPr/>
          </p:nvGrpSpPr>
          <p:grpSpPr>
            <a:xfrm>
              <a:off x="5675357" y="3814516"/>
              <a:ext cx="833469" cy="512035"/>
              <a:chOff x="1951037" y="4049747"/>
              <a:chExt cx="2689850" cy="1409630"/>
            </a:xfrm>
          </p:grpSpPr>
          <p:sp>
            <p:nvSpPr>
              <p:cNvPr id="266" name="Rectangle 265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ight Bracket 266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8" name="Left Bracket 267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269" name="Picture 26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290" name="Group 289"/>
            <p:cNvGrpSpPr/>
            <p:nvPr/>
          </p:nvGrpSpPr>
          <p:grpSpPr>
            <a:xfrm>
              <a:off x="10884050" y="3814516"/>
              <a:ext cx="833469" cy="512035"/>
              <a:chOff x="1951037" y="4049747"/>
              <a:chExt cx="2689850" cy="1409630"/>
            </a:xfrm>
          </p:grpSpPr>
          <p:sp>
            <p:nvSpPr>
              <p:cNvPr id="291" name="Rectangle 29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2" name="Right Bracket 29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3" name="Left Bracket 29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294" name="Picture 29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15" name="Group 314"/>
            <p:cNvGrpSpPr/>
            <p:nvPr/>
          </p:nvGrpSpPr>
          <p:grpSpPr>
            <a:xfrm>
              <a:off x="8273469" y="3799560"/>
              <a:ext cx="833469" cy="512035"/>
              <a:chOff x="1951037" y="4049747"/>
              <a:chExt cx="2689850" cy="1409630"/>
            </a:xfrm>
          </p:grpSpPr>
          <p:sp>
            <p:nvSpPr>
              <p:cNvPr id="316" name="Rectangle 315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7" name="Right Bracket 316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18" name="Left Bracket 317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19" name="Picture 3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40" name="Group 339"/>
            <p:cNvGrpSpPr/>
            <p:nvPr/>
          </p:nvGrpSpPr>
          <p:grpSpPr>
            <a:xfrm>
              <a:off x="9568869" y="3814516"/>
              <a:ext cx="833469" cy="512035"/>
              <a:chOff x="1951037" y="4049747"/>
              <a:chExt cx="2689850" cy="1409630"/>
            </a:xfrm>
          </p:grpSpPr>
          <p:sp>
            <p:nvSpPr>
              <p:cNvPr id="341" name="Rectangle 34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2" name="Right Bracket 34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43" name="Left Bracket 34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</p:grpSp>
      <p:grpSp>
        <p:nvGrpSpPr>
          <p:cNvPr id="361" name="Group 360"/>
          <p:cNvGrpSpPr/>
          <p:nvPr/>
        </p:nvGrpSpPr>
        <p:grpSpPr>
          <a:xfrm>
            <a:off x="514579" y="4584969"/>
            <a:ext cx="11203981" cy="557537"/>
            <a:chOff x="513538" y="3769014"/>
            <a:chExt cx="11203981" cy="557537"/>
          </a:xfrm>
        </p:grpSpPr>
        <p:grpSp>
          <p:nvGrpSpPr>
            <p:cNvPr id="362" name="Group 361"/>
            <p:cNvGrpSpPr/>
            <p:nvPr/>
          </p:nvGrpSpPr>
          <p:grpSpPr>
            <a:xfrm>
              <a:off x="3124119" y="3783970"/>
              <a:ext cx="833469" cy="512035"/>
              <a:chOff x="1951037" y="4049747"/>
              <a:chExt cx="2689850" cy="1409630"/>
            </a:xfrm>
          </p:grpSpPr>
          <p:sp>
            <p:nvSpPr>
              <p:cNvPr id="403" name="Rectangle 402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4" name="Right Bracket 403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5" name="Left Bracket 404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06" name="Picture 40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63" name="Group 362"/>
            <p:cNvGrpSpPr/>
            <p:nvPr/>
          </p:nvGrpSpPr>
          <p:grpSpPr>
            <a:xfrm>
              <a:off x="513538" y="3769014"/>
              <a:ext cx="833469" cy="512035"/>
              <a:chOff x="1951037" y="4049747"/>
              <a:chExt cx="2689850" cy="1409630"/>
            </a:xfrm>
          </p:grpSpPr>
          <p:sp>
            <p:nvSpPr>
              <p:cNvPr id="399" name="Rectangle 398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0" name="Right Bracket 399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1" name="Left Bracket 400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02" name="Picture 40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64" name="Group 363"/>
            <p:cNvGrpSpPr/>
            <p:nvPr/>
          </p:nvGrpSpPr>
          <p:grpSpPr>
            <a:xfrm>
              <a:off x="1808938" y="3783970"/>
              <a:ext cx="833469" cy="512035"/>
              <a:chOff x="1951037" y="4049747"/>
              <a:chExt cx="2689850" cy="1409630"/>
            </a:xfrm>
          </p:grpSpPr>
          <p:sp>
            <p:nvSpPr>
              <p:cNvPr id="395" name="Rectangle 394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6" name="Right Bracket 395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7" name="Left Bracket 396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98" name="Picture 39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65" name="Group 364"/>
            <p:cNvGrpSpPr/>
            <p:nvPr/>
          </p:nvGrpSpPr>
          <p:grpSpPr>
            <a:xfrm>
              <a:off x="6990538" y="3814516"/>
              <a:ext cx="833469" cy="512035"/>
              <a:chOff x="1951037" y="4049747"/>
              <a:chExt cx="2689850" cy="1409630"/>
            </a:xfrm>
          </p:grpSpPr>
          <p:sp>
            <p:nvSpPr>
              <p:cNvPr id="391" name="Rectangle 39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2" name="Right Bracket 39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3" name="Left Bracket 39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94" name="Picture 39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66" name="Group 365"/>
            <p:cNvGrpSpPr/>
            <p:nvPr/>
          </p:nvGrpSpPr>
          <p:grpSpPr>
            <a:xfrm>
              <a:off x="4379957" y="3799560"/>
              <a:ext cx="833469" cy="512035"/>
              <a:chOff x="1951037" y="4049747"/>
              <a:chExt cx="2689850" cy="1409630"/>
            </a:xfrm>
          </p:grpSpPr>
          <p:sp>
            <p:nvSpPr>
              <p:cNvPr id="387" name="Rectangle 386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8" name="Right Bracket 387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9" name="Left Bracket 388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90" name="Picture 3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5675357" y="3814516"/>
              <a:ext cx="833469" cy="512035"/>
              <a:chOff x="1951037" y="4049747"/>
              <a:chExt cx="2689850" cy="1409630"/>
            </a:xfrm>
          </p:grpSpPr>
          <p:sp>
            <p:nvSpPr>
              <p:cNvPr id="383" name="Rectangle 382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4" name="Right Bracket 383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5" name="Left Bracket 384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86" name="Picture 3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68" name="Group 367"/>
            <p:cNvGrpSpPr/>
            <p:nvPr/>
          </p:nvGrpSpPr>
          <p:grpSpPr>
            <a:xfrm>
              <a:off x="10884050" y="3814516"/>
              <a:ext cx="833469" cy="512035"/>
              <a:chOff x="1951037" y="4049747"/>
              <a:chExt cx="2689850" cy="1409630"/>
            </a:xfrm>
          </p:grpSpPr>
          <p:sp>
            <p:nvSpPr>
              <p:cNvPr id="379" name="Rectangle 378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0" name="Right Bracket 379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1" name="Left Bracket 380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82" name="Picture 38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69" name="Group 368"/>
            <p:cNvGrpSpPr/>
            <p:nvPr/>
          </p:nvGrpSpPr>
          <p:grpSpPr>
            <a:xfrm>
              <a:off x="8273469" y="3799560"/>
              <a:ext cx="833469" cy="512035"/>
              <a:chOff x="1951037" y="4049747"/>
              <a:chExt cx="2689850" cy="1409630"/>
            </a:xfrm>
          </p:grpSpPr>
          <p:sp>
            <p:nvSpPr>
              <p:cNvPr id="375" name="Rectangle 374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6" name="Right Bracket 375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7" name="Left Bracket 376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78" name="Picture 3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370" name="Group 369"/>
            <p:cNvGrpSpPr/>
            <p:nvPr/>
          </p:nvGrpSpPr>
          <p:grpSpPr>
            <a:xfrm>
              <a:off x="9568869" y="3814516"/>
              <a:ext cx="833469" cy="512035"/>
              <a:chOff x="1951037" y="4049747"/>
              <a:chExt cx="2689850" cy="1409630"/>
            </a:xfrm>
          </p:grpSpPr>
          <p:sp>
            <p:nvSpPr>
              <p:cNvPr id="371" name="Rectangle 37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2" name="Right Bracket 37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3" name="Left Bracket 37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74" name="Picture 37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</p:grpSp>
      <p:grpSp>
        <p:nvGrpSpPr>
          <p:cNvPr id="407" name="Group 406"/>
          <p:cNvGrpSpPr/>
          <p:nvPr/>
        </p:nvGrpSpPr>
        <p:grpSpPr>
          <a:xfrm>
            <a:off x="524880" y="5380722"/>
            <a:ext cx="11203981" cy="557537"/>
            <a:chOff x="513538" y="3769014"/>
            <a:chExt cx="11203981" cy="557537"/>
          </a:xfrm>
        </p:grpSpPr>
        <p:grpSp>
          <p:nvGrpSpPr>
            <p:cNvPr id="408" name="Group 407"/>
            <p:cNvGrpSpPr/>
            <p:nvPr/>
          </p:nvGrpSpPr>
          <p:grpSpPr>
            <a:xfrm>
              <a:off x="3124119" y="3783970"/>
              <a:ext cx="833469" cy="512035"/>
              <a:chOff x="1951037" y="4049747"/>
              <a:chExt cx="2689850" cy="1409630"/>
            </a:xfrm>
          </p:grpSpPr>
          <p:sp>
            <p:nvSpPr>
              <p:cNvPr id="449" name="Rectangle 448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0" name="Right Bracket 449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1" name="Left Bracket 450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52" name="Picture 45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09" name="Group 408"/>
            <p:cNvGrpSpPr/>
            <p:nvPr/>
          </p:nvGrpSpPr>
          <p:grpSpPr>
            <a:xfrm>
              <a:off x="513538" y="3769014"/>
              <a:ext cx="833469" cy="512035"/>
              <a:chOff x="1951037" y="4049747"/>
              <a:chExt cx="2689850" cy="1409630"/>
            </a:xfrm>
          </p:grpSpPr>
          <p:sp>
            <p:nvSpPr>
              <p:cNvPr id="445" name="Rectangle 444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6" name="Right Bracket 445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7" name="Left Bracket 446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48" name="Picture 4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10" name="Group 409"/>
            <p:cNvGrpSpPr/>
            <p:nvPr/>
          </p:nvGrpSpPr>
          <p:grpSpPr>
            <a:xfrm>
              <a:off x="1808938" y="3783970"/>
              <a:ext cx="833469" cy="512035"/>
              <a:chOff x="1951037" y="4049747"/>
              <a:chExt cx="2689850" cy="1409630"/>
            </a:xfrm>
          </p:grpSpPr>
          <p:sp>
            <p:nvSpPr>
              <p:cNvPr id="441" name="Rectangle 44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2" name="Right Bracket 44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3" name="Left Bracket 44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44" name="Picture 4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11" name="Group 410"/>
            <p:cNvGrpSpPr/>
            <p:nvPr/>
          </p:nvGrpSpPr>
          <p:grpSpPr>
            <a:xfrm>
              <a:off x="6990538" y="3814516"/>
              <a:ext cx="833469" cy="512035"/>
              <a:chOff x="1951037" y="4049747"/>
              <a:chExt cx="2689850" cy="1409630"/>
            </a:xfrm>
          </p:grpSpPr>
          <p:sp>
            <p:nvSpPr>
              <p:cNvPr id="437" name="Rectangle 436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8" name="Right Bracket 437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9" name="Left Bracket 438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40" name="Picture 4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12" name="Group 411"/>
            <p:cNvGrpSpPr/>
            <p:nvPr/>
          </p:nvGrpSpPr>
          <p:grpSpPr>
            <a:xfrm>
              <a:off x="4379957" y="3799560"/>
              <a:ext cx="833469" cy="512035"/>
              <a:chOff x="1951037" y="4049747"/>
              <a:chExt cx="2689850" cy="1409630"/>
            </a:xfrm>
          </p:grpSpPr>
          <p:sp>
            <p:nvSpPr>
              <p:cNvPr id="433" name="Rectangle 432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4" name="Right Bracket 433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5" name="Left Bracket 434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36" name="Picture 4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13" name="Group 412"/>
            <p:cNvGrpSpPr/>
            <p:nvPr/>
          </p:nvGrpSpPr>
          <p:grpSpPr>
            <a:xfrm>
              <a:off x="5675357" y="3814516"/>
              <a:ext cx="833469" cy="512035"/>
              <a:chOff x="1951037" y="4049747"/>
              <a:chExt cx="2689850" cy="1409630"/>
            </a:xfrm>
          </p:grpSpPr>
          <p:sp>
            <p:nvSpPr>
              <p:cNvPr id="429" name="Rectangle 428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0" name="Right Bracket 429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1" name="Left Bracket 430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32" name="Picture 4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14" name="Group 413"/>
            <p:cNvGrpSpPr/>
            <p:nvPr/>
          </p:nvGrpSpPr>
          <p:grpSpPr>
            <a:xfrm>
              <a:off x="10884050" y="3814516"/>
              <a:ext cx="833469" cy="512035"/>
              <a:chOff x="1951037" y="4049747"/>
              <a:chExt cx="2689850" cy="1409630"/>
            </a:xfrm>
          </p:grpSpPr>
          <p:sp>
            <p:nvSpPr>
              <p:cNvPr id="425" name="Rectangle 424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6" name="Right Bracket 425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7" name="Left Bracket 426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15" name="Group 414"/>
            <p:cNvGrpSpPr/>
            <p:nvPr/>
          </p:nvGrpSpPr>
          <p:grpSpPr>
            <a:xfrm>
              <a:off x="8273469" y="3799560"/>
              <a:ext cx="833469" cy="512035"/>
              <a:chOff x="1951037" y="4049747"/>
              <a:chExt cx="2689850" cy="1409630"/>
            </a:xfrm>
          </p:grpSpPr>
          <p:sp>
            <p:nvSpPr>
              <p:cNvPr id="421" name="Rectangle 42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2" name="Right Bracket 42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3" name="Left Bracket 42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24" name="Picture 4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16" name="Group 415"/>
            <p:cNvGrpSpPr/>
            <p:nvPr/>
          </p:nvGrpSpPr>
          <p:grpSpPr>
            <a:xfrm>
              <a:off x="9568869" y="3814516"/>
              <a:ext cx="833469" cy="512035"/>
              <a:chOff x="1951037" y="4049747"/>
              <a:chExt cx="2689850" cy="1409630"/>
            </a:xfrm>
          </p:grpSpPr>
          <p:sp>
            <p:nvSpPr>
              <p:cNvPr id="417" name="Rectangle 416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8" name="Right Bracket 417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9" name="Left Bracket 418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20" name="Picture 4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</p:grpSp>
      <p:grpSp>
        <p:nvGrpSpPr>
          <p:cNvPr id="453" name="Group 452"/>
          <p:cNvGrpSpPr/>
          <p:nvPr/>
        </p:nvGrpSpPr>
        <p:grpSpPr>
          <a:xfrm>
            <a:off x="525497" y="6151349"/>
            <a:ext cx="11203981" cy="557537"/>
            <a:chOff x="513538" y="3769014"/>
            <a:chExt cx="11203981" cy="557537"/>
          </a:xfrm>
        </p:grpSpPr>
        <p:grpSp>
          <p:nvGrpSpPr>
            <p:cNvPr id="454" name="Group 453"/>
            <p:cNvGrpSpPr/>
            <p:nvPr/>
          </p:nvGrpSpPr>
          <p:grpSpPr>
            <a:xfrm>
              <a:off x="3124119" y="3783970"/>
              <a:ext cx="833469" cy="512035"/>
              <a:chOff x="1951037" y="4049747"/>
              <a:chExt cx="2689850" cy="1409630"/>
            </a:xfrm>
          </p:grpSpPr>
          <p:sp>
            <p:nvSpPr>
              <p:cNvPr id="495" name="Rectangle 494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6" name="Right Bracket 495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97" name="Left Bracket 496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98" name="Picture 49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55" name="Group 454"/>
            <p:cNvGrpSpPr/>
            <p:nvPr/>
          </p:nvGrpSpPr>
          <p:grpSpPr>
            <a:xfrm>
              <a:off x="513538" y="3769014"/>
              <a:ext cx="833469" cy="512035"/>
              <a:chOff x="1951037" y="4049747"/>
              <a:chExt cx="2689850" cy="1409630"/>
            </a:xfrm>
          </p:grpSpPr>
          <p:sp>
            <p:nvSpPr>
              <p:cNvPr id="491" name="Rectangle 49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2" name="Right Bracket 49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93" name="Left Bracket 49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94" name="Picture 49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56" name="Group 455"/>
            <p:cNvGrpSpPr/>
            <p:nvPr/>
          </p:nvGrpSpPr>
          <p:grpSpPr>
            <a:xfrm>
              <a:off x="1808938" y="3783970"/>
              <a:ext cx="833469" cy="512035"/>
              <a:chOff x="1951037" y="4049747"/>
              <a:chExt cx="2689850" cy="1409630"/>
            </a:xfrm>
          </p:grpSpPr>
          <p:sp>
            <p:nvSpPr>
              <p:cNvPr id="487" name="Rectangle 486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8" name="Right Bracket 487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9" name="Left Bracket 488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90" name="Picture 4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57" name="Group 456"/>
            <p:cNvGrpSpPr/>
            <p:nvPr/>
          </p:nvGrpSpPr>
          <p:grpSpPr>
            <a:xfrm>
              <a:off x="6990538" y="3814516"/>
              <a:ext cx="833469" cy="512035"/>
              <a:chOff x="1951037" y="4049747"/>
              <a:chExt cx="2689850" cy="1409630"/>
            </a:xfrm>
          </p:grpSpPr>
          <p:sp>
            <p:nvSpPr>
              <p:cNvPr id="483" name="Rectangle 482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4" name="Right Bracket 483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5" name="Left Bracket 484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86" name="Picture 4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58" name="Group 457"/>
            <p:cNvGrpSpPr/>
            <p:nvPr/>
          </p:nvGrpSpPr>
          <p:grpSpPr>
            <a:xfrm>
              <a:off x="4379957" y="3799560"/>
              <a:ext cx="833469" cy="512035"/>
              <a:chOff x="1951037" y="4049747"/>
              <a:chExt cx="2689850" cy="1409630"/>
            </a:xfrm>
          </p:grpSpPr>
          <p:sp>
            <p:nvSpPr>
              <p:cNvPr id="479" name="Rectangle 478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0" name="Right Bracket 479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1" name="Left Bracket 480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82" name="Picture 48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59" name="Group 458"/>
            <p:cNvGrpSpPr/>
            <p:nvPr/>
          </p:nvGrpSpPr>
          <p:grpSpPr>
            <a:xfrm>
              <a:off x="5675357" y="3814516"/>
              <a:ext cx="833469" cy="512035"/>
              <a:chOff x="1951037" y="4049747"/>
              <a:chExt cx="2689850" cy="1409630"/>
            </a:xfrm>
          </p:grpSpPr>
          <p:sp>
            <p:nvSpPr>
              <p:cNvPr id="475" name="Rectangle 474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6" name="Right Bracket 475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7" name="Left Bracket 476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78" name="Picture 4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60" name="Group 459"/>
            <p:cNvGrpSpPr/>
            <p:nvPr/>
          </p:nvGrpSpPr>
          <p:grpSpPr>
            <a:xfrm>
              <a:off x="10884050" y="3814516"/>
              <a:ext cx="833469" cy="512035"/>
              <a:chOff x="1951037" y="4049747"/>
              <a:chExt cx="2689850" cy="1409630"/>
            </a:xfrm>
          </p:grpSpPr>
          <p:sp>
            <p:nvSpPr>
              <p:cNvPr id="471" name="Rectangle 47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2" name="Right Bracket 47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3" name="Left Bracket 47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74" name="Picture 47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61" name="Group 460"/>
            <p:cNvGrpSpPr/>
            <p:nvPr/>
          </p:nvGrpSpPr>
          <p:grpSpPr>
            <a:xfrm>
              <a:off x="8273469" y="3799560"/>
              <a:ext cx="833469" cy="512035"/>
              <a:chOff x="1951037" y="4049747"/>
              <a:chExt cx="2689850" cy="1409630"/>
            </a:xfrm>
          </p:grpSpPr>
          <p:sp>
            <p:nvSpPr>
              <p:cNvPr id="467" name="Rectangle 466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8" name="Right Bracket 467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9" name="Left Bracket 468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70" name="Picture 4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  <p:grpSp>
          <p:nvGrpSpPr>
            <p:cNvPr id="462" name="Group 461"/>
            <p:cNvGrpSpPr/>
            <p:nvPr/>
          </p:nvGrpSpPr>
          <p:grpSpPr>
            <a:xfrm>
              <a:off x="9568869" y="3814516"/>
              <a:ext cx="833469" cy="512035"/>
              <a:chOff x="1951037" y="4049747"/>
              <a:chExt cx="2689850" cy="1409630"/>
            </a:xfrm>
          </p:grpSpPr>
          <p:sp>
            <p:nvSpPr>
              <p:cNvPr id="463" name="Rectangle 462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4" name="Right Bracket 463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5" name="Left Bracket 464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66" name="Picture 46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298" y="4452296"/>
                <a:ext cx="2534589" cy="603930"/>
              </a:xfrm>
              <a:prstGeom prst="rect">
                <a:avLst/>
              </a:prstGeom>
            </p:spPr>
          </p:pic>
        </p:grpSp>
      </p:grpSp>
      <p:pic>
        <p:nvPicPr>
          <p:cNvPr id="502" name="Picture 5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402" y="1037205"/>
            <a:ext cx="1672172" cy="16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852" y="1098752"/>
            <a:ext cx="12453937" cy="5650778"/>
          </a:xfrm>
        </p:spPr>
        <p:txBody>
          <a:bodyPr/>
          <a:lstStyle/>
          <a:p>
            <a:r>
              <a:rPr lang="en-US" sz="2800">
                <a:latin typeface="+mn-lt"/>
              </a:rPr>
              <a:t>Image deployment and activation</a:t>
            </a:r>
          </a:p>
          <a:p>
            <a:pPr lvl="1"/>
            <a:r>
              <a:rPr lang="en-US" sz="20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Support for authenticating with private registry</a:t>
            </a:r>
          </a:p>
          <a:p>
            <a:pPr lvl="1"/>
            <a:r>
              <a:rPr lang="en-US" sz="20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Environment variables to provide inputs to the container</a:t>
            </a:r>
          </a:p>
          <a:p>
            <a:pPr marL="228600" lvl="1"/>
            <a:r>
              <a:rPr lang="en-US"/>
              <a:t>Volume driver support</a:t>
            </a:r>
          </a:p>
          <a:p>
            <a:pPr marL="558800" lvl="2" indent="-342900"/>
            <a:r>
              <a:rPr lang="en-US" sz="2000"/>
              <a:t>Mounting of persistent volumes drives</a:t>
            </a:r>
          </a:p>
          <a:p>
            <a:r>
              <a:rPr lang="en-US" sz="2800">
                <a:latin typeface="+mn-lt"/>
              </a:rPr>
              <a:t>Networking</a:t>
            </a:r>
          </a:p>
          <a:p>
            <a:pPr marL="558800" lvl="2" indent="-342900"/>
            <a:r>
              <a:rPr lang="en-US" sz="20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Bridge network: Mapping of container ports to dynamic ports on host machine</a:t>
            </a:r>
          </a:p>
          <a:p>
            <a:pPr marL="558800" lvl="2" indent="-342900"/>
            <a:r>
              <a:rPr lang="en-US" sz="20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Registration of container endpoints with the Naming Service for communicating between containers</a:t>
            </a:r>
          </a:p>
          <a:p>
            <a:pPr marL="558800" lvl="2" indent="-342900"/>
            <a:r>
              <a:rPr lang="en-US" sz="2000"/>
              <a:t>DNS service within cluster to resolve container endpoints</a:t>
            </a:r>
            <a:endParaRPr lang="en-US" sz="200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lvl="0"/>
            <a:r>
              <a:rPr lang="en-US" sz="2800">
                <a:latin typeface="+mn-lt"/>
              </a:rPr>
              <a:t>Resource governance  </a:t>
            </a:r>
          </a:p>
          <a:p>
            <a:pPr lvl="1"/>
            <a:r>
              <a:rPr lang="en-US" sz="20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Apply policy on containers for resource constraints and use them during placement. CPU, memory, I/O</a:t>
            </a:r>
          </a:p>
          <a:p>
            <a:pPr lvl="1"/>
            <a:r>
              <a:rPr lang="en-US" sz="2000"/>
              <a:t>Process constraints: Extending constraints and governance to processes</a:t>
            </a:r>
            <a:endParaRPr lang="en-US" sz="200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2800">
                <a:latin typeface="+mn-lt"/>
              </a:rPr>
              <a:t>Windows containers with Hyper-V isolation </a:t>
            </a:r>
          </a:p>
          <a:p>
            <a:r>
              <a:rPr lang="en-US" sz="2800">
                <a:latin typeface="+mn-lt"/>
              </a:rPr>
              <a:t>Preview: Support for Docker Compose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Fabric and Containers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11171237" y="5478462"/>
            <a:ext cx="1447800" cy="1326488"/>
            <a:chOff x="5170711" y="5188811"/>
            <a:chExt cx="1973578" cy="1896607"/>
          </a:xfrm>
        </p:grpSpPr>
        <p:grpSp>
          <p:nvGrpSpPr>
            <p:cNvPr id="118" name="A Group"/>
            <p:cNvGrpSpPr/>
            <p:nvPr/>
          </p:nvGrpSpPr>
          <p:grpSpPr>
            <a:xfrm>
              <a:off x="5170711" y="5188811"/>
              <a:ext cx="1973578" cy="1896607"/>
              <a:chOff x="2135046" y="1779460"/>
              <a:chExt cx="2182814" cy="2297176"/>
            </a:xfrm>
          </p:grpSpPr>
          <p:sp>
            <p:nvSpPr>
              <p:cNvPr id="119" name="Rectangle 118"/>
              <p:cNvSpPr/>
              <p:nvPr/>
            </p:nvSpPr>
            <p:spPr bwMode="auto">
              <a:xfrm>
                <a:off x="2135046" y="3409886"/>
                <a:ext cx="2182814" cy="666750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>
                  <a:lnSpc>
                    <a:spcPct val="90000"/>
                  </a:lnSpc>
                  <a:defRPr/>
                </a:pPr>
                <a:r>
                  <a:rPr lang="en-US" sz="1400" kern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High memory</a:t>
                </a:r>
              </a:p>
            </p:txBody>
          </p:sp>
          <p:grpSp>
            <p:nvGrpSpPr>
              <p:cNvPr id="120" name="Group 119"/>
              <p:cNvGrpSpPr/>
              <p:nvPr/>
            </p:nvGrpSpPr>
            <p:grpSpPr>
              <a:xfrm>
                <a:off x="2536151" y="1779460"/>
                <a:ext cx="1179920" cy="1538737"/>
                <a:chOff x="406421" y="2432376"/>
                <a:chExt cx="2059118" cy="2685303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406421" y="2432376"/>
                  <a:ext cx="2059118" cy="2685303"/>
                  <a:chOff x="6982264" y="1006524"/>
                  <a:chExt cx="4480135" cy="5829701"/>
                </a:xfrm>
              </p:grpSpPr>
              <p:pic>
                <p:nvPicPr>
                  <p:cNvPr id="123" name="Picture 12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99561" y="1172781"/>
                    <a:ext cx="4182166" cy="3848482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82264" y="4945062"/>
                    <a:ext cx="4480135" cy="1891163"/>
                  </a:xfrm>
                  <a:prstGeom prst="rect">
                    <a:avLst/>
                  </a:prstGeom>
                </p:spPr>
              </p:pic>
              <p:sp>
                <p:nvSpPr>
                  <p:cNvPr id="125" name="AutoShape 3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7132637" y="1006524"/>
                    <a:ext cx="4304244" cy="38981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388" tIns="45694" rIns="91388" bIns="4569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239">
                      <a:defRPr/>
                    </a:pPr>
                    <a:endParaRPr lang="en-US" sz="600" kern="0"/>
                  </a:p>
                </p:txBody>
              </p:sp>
            </p:grpSp>
            <p:sp>
              <p:nvSpPr>
                <p:cNvPr id="122" name="TextBox 121"/>
                <p:cNvSpPr txBox="1"/>
                <p:nvPr/>
              </p:nvSpPr>
              <p:spPr>
                <a:xfrm>
                  <a:off x="639096" y="2638279"/>
                  <a:ext cx="1632154" cy="112747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txBody>
                <a:bodyPr wrap="square" lIns="182776" tIns="127961" rIns="182776" bIns="146220" rtlCol="0">
                  <a:noAutofit/>
                </a:bodyPr>
                <a:lstStyle/>
                <a:p>
                  <a:pPr algn="ctr" defTabSz="931935">
                    <a:lnSpc>
                      <a:spcPct val="90000"/>
                    </a:lnSpc>
                    <a:defRPr/>
                  </a:pPr>
                  <a:endParaRPr lang="en-US" sz="3197" b="1" kern="0"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26" name="Rectangle 125"/>
            <p:cNvSpPr/>
            <p:nvPr/>
          </p:nvSpPr>
          <p:spPr>
            <a:xfrm>
              <a:off x="5781950" y="5342954"/>
              <a:ext cx="646332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1935">
                <a:lnSpc>
                  <a:spcPct val="90000"/>
                </a:lnSpc>
                <a:defRPr/>
              </a:pPr>
              <a:r>
                <a:rPr lang="en-US" sz="2400" b="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Ev3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9994516" y="5457185"/>
            <a:ext cx="1377687" cy="1371990"/>
            <a:chOff x="3542150" y="5152486"/>
            <a:chExt cx="1958869" cy="1908348"/>
          </a:xfrm>
        </p:grpSpPr>
        <p:grpSp>
          <p:nvGrpSpPr>
            <p:cNvPr id="109" name="A Group"/>
            <p:cNvGrpSpPr/>
            <p:nvPr/>
          </p:nvGrpSpPr>
          <p:grpSpPr>
            <a:xfrm>
              <a:off x="3542150" y="5152486"/>
              <a:ext cx="1958869" cy="1908348"/>
              <a:chOff x="2034704" y="1779460"/>
              <a:chExt cx="2182814" cy="2305406"/>
            </a:xfrm>
          </p:grpSpPr>
          <p:sp>
            <p:nvSpPr>
              <p:cNvPr id="110" name="Rectangle 109"/>
              <p:cNvSpPr/>
              <p:nvPr/>
            </p:nvSpPr>
            <p:spPr bwMode="auto">
              <a:xfrm>
                <a:off x="2034704" y="3418116"/>
                <a:ext cx="2182814" cy="666750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>
                  <a:lnSpc>
                    <a:spcPct val="90000"/>
                  </a:lnSpc>
                  <a:defRPr/>
                </a:pPr>
                <a:r>
                  <a:rPr lang="en-US" sz="1400" kern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New generation of D family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2536151" y="1779460"/>
                <a:ext cx="1179920" cy="1538737"/>
                <a:chOff x="406421" y="2432376"/>
                <a:chExt cx="2059118" cy="2685303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406421" y="2432376"/>
                  <a:ext cx="2059118" cy="2685303"/>
                  <a:chOff x="6982264" y="1006524"/>
                  <a:chExt cx="4480135" cy="5829701"/>
                </a:xfrm>
              </p:grpSpPr>
              <p:pic>
                <p:nvPicPr>
                  <p:cNvPr id="114" name="Picture 11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99561" y="1172781"/>
                    <a:ext cx="4182166" cy="3848482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82264" y="4945062"/>
                    <a:ext cx="4480135" cy="1891163"/>
                  </a:xfrm>
                  <a:prstGeom prst="rect">
                    <a:avLst/>
                  </a:prstGeom>
                </p:spPr>
              </p:pic>
              <p:sp>
                <p:nvSpPr>
                  <p:cNvPr id="116" name="AutoShape 3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7132637" y="1006524"/>
                    <a:ext cx="4304244" cy="38981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388" tIns="45694" rIns="91388" bIns="4569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239">
                      <a:defRPr/>
                    </a:pPr>
                    <a:endParaRPr lang="en-US" sz="600" kern="0"/>
                  </a:p>
                </p:txBody>
              </p:sp>
            </p:grpSp>
            <p:sp>
              <p:nvSpPr>
                <p:cNvPr id="113" name="TextBox 112"/>
                <p:cNvSpPr txBox="1"/>
                <p:nvPr/>
              </p:nvSpPr>
              <p:spPr>
                <a:xfrm>
                  <a:off x="639096" y="2638279"/>
                  <a:ext cx="1632154" cy="112747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txBody>
                <a:bodyPr wrap="square" lIns="182776" tIns="127961" rIns="182776" bIns="146220" rtlCol="0">
                  <a:noAutofit/>
                </a:bodyPr>
                <a:lstStyle/>
                <a:p>
                  <a:pPr algn="ctr" defTabSz="931935">
                    <a:lnSpc>
                      <a:spcPct val="90000"/>
                    </a:lnSpc>
                    <a:defRPr/>
                  </a:pPr>
                  <a:endParaRPr lang="en-US" sz="3197" b="1" kern="0"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27" name="Rectangle 126"/>
            <p:cNvSpPr/>
            <p:nvPr/>
          </p:nvSpPr>
          <p:spPr>
            <a:xfrm>
              <a:off x="4180236" y="5305185"/>
              <a:ext cx="702436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1935">
                <a:lnSpc>
                  <a:spcPct val="90000"/>
                </a:lnSpc>
                <a:defRPr/>
              </a:pPr>
              <a:r>
                <a:rPr lang="en-US" sz="2400" b="1" kern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Dv3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41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144" y="2340677"/>
            <a:ext cx="760213" cy="87674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24645" y="2248995"/>
            <a:ext cx="1517572" cy="995863"/>
            <a:chOff x="1799201" y="2089133"/>
            <a:chExt cx="1517572" cy="99586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910" y="2089133"/>
              <a:ext cx="995863" cy="99586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99201" y="2131685"/>
              <a:ext cx="760213" cy="87674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852311" y="2004475"/>
            <a:ext cx="2636875" cy="1484902"/>
            <a:chOff x="3579361" y="1840611"/>
            <a:chExt cx="2636875" cy="148490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0373" y="2098584"/>
              <a:ext cx="995863" cy="9958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08766" y="2131685"/>
              <a:ext cx="760213" cy="87674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925" y="1840611"/>
              <a:ext cx="275780" cy="3196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9361" y="2996300"/>
              <a:ext cx="288061" cy="329213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3975155" y="2796721"/>
              <a:ext cx="516930" cy="297726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100684" y="2066672"/>
              <a:ext cx="477103" cy="325182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0229365" y="1910840"/>
            <a:ext cx="1672172" cy="1672172"/>
            <a:chOff x="10042446" y="1555767"/>
            <a:chExt cx="1672172" cy="1672172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2446" y="1555767"/>
              <a:ext cx="1672172" cy="167217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1050" y="1925758"/>
              <a:ext cx="882901" cy="1076520"/>
            </a:xfrm>
            <a:prstGeom prst="rect">
              <a:avLst/>
            </a:prstGeom>
          </p:spPr>
        </p:pic>
      </p:grp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0" y="295274"/>
            <a:ext cx="12542837" cy="91757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Migrating a traditional application to </a:t>
            </a:r>
            <a:r>
              <a:rPr lang="en-US" err="1">
                <a:solidFill>
                  <a:schemeClr val="tx1"/>
                </a:solidFill>
              </a:rPr>
              <a:t>microservices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Right 10"/>
          <p:cNvSpPr/>
          <p:nvPr/>
        </p:nvSpPr>
        <p:spPr bwMode="auto">
          <a:xfrm>
            <a:off x="1259816" y="2595824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Arrow: Right 40"/>
          <p:cNvSpPr/>
          <p:nvPr/>
        </p:nvSpPr>
        <p:spPr bwMode="auto">
          <a:xfrm>
            <a:off x="3667641" y="2579946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Arrow: Right 43"/>
          <p:cNvSpPr/>
          <p:nvPr/>
        </p:nvSpPr>
        <p:spPr bwMode="auto">
          <a:xfrm>
            <a:off x="6779333" y="2594402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47659" y="1777226"/>
            <a:ext cx="2728351" cy="1939401"/>
            <a:chOff x="7047659" y="1777226"/>
            <a:chExt cx="2728351" cy="193940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6422" y="2177536"/>
              <a:ext cx="995863" cy="99586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826" y="2191450"/>
              <a:ext cx="275780" cy="31965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7659" y="3159298"/>
              <a:ext cx="288061" cy="329213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7443453" y="2959719"/>
              <a:ext cx="516930" cy="297726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499342" y="2459260"/>
              <a:ext cx="591612" cy="118299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709" y="3399060"/>
              <a:ext cx="273980" cy="317567"/>
            </a:xfrm>
            <a:prstGeom prst="rect">
              <a:avLst/>
            </a:prstGeom>
          </p:spPr>
        </p:pic>
        <p:cxnSp>
          <p:nvCxnSpPr>
            <p:cNvPr id="38" name="Straight Arrow Connector 37"/>
            <p:cNvCxnSpPr/>
            <p:nvPr/>
          </p:nvCxnSpPr>
          <p:spPr>
            <a:xfrm>
              <a:off x="7541971" y="3343290"/>
              <a:ext cx="1383104" cy="153143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558" y="3103494"/>
              <a:ext cx="273980" cy="317567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8829060" y="2912005"/>
              <a:ext cx="349766" cy="381876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030" y="3376436"/>
              <a:ext cx="273980" cy="317567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443" y="1777226"/>
              <a:ext cx="275780" cy="319653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/>
            <p:nvPr/>
          </p:nvCxnSpPr>
          <p:spPr>
            <a:xfrm>
              <a:off x="7858340" y="2053475"/>
              <a:ext cx="481621" cy="334243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7895" y1="78899" x2="37895" y2="78899"/>
                          <a14:foregroundMark x1="45263" y1="83486" x2="45263" y2="83486"/>
                          <a14:foregroundMark x1="57895" y1="79817" x2="57895" y2="79817"/>
                          <a14:foregroundMark x1="72632" y1="73394" x2="72632" y2="73394"/>
                          <a14:foregroundMark x1="83158" y1="72477" x2="83158" y2="72477"/>
                          <a14:foregroundMark x1="20000" y1="73394" x2="20000" y2="73394"/>
                          <a14:foregroundMark x1="15789" y1="65138" x2="15789" y2="65138"/>
                          <a14:foregroundMark x1="22105" y1="68807" x2="22105" y2="68807"/>
                          <a14:foregroundMark x1="13684" y1="74312" x2="13684" y2="74312"/>
                          <a14:foregroundMark x1="63158" y1="80734" x2="63158" y2="80734"/>
                          <a14:foregroundMark x1="15789" y1="75229" x2="15789" y2="75229"/>
                          <a14:foregroundMark x1="17895" y1="77982" x2="17895" y2="77982"/>
                          <a14:foregroundMark x1="20000" y1="78899" x2="20000" y2="78899"/>
                          <a14:foregroundMark x1="23158" y1="79817" x2="23158" y2="79817"/>
                          <a14:foregroundMark x1="25263" y1="81651" x2="25263" y2="81651"/>
                          <a14:backgroundMark x1="24211" y1="14679" x2="24211" y2="14679"/>
                          <a14:backgroundMark x1="28421" y1="3670" x2="28421" y2="3670"/>
                          <a14:backgroundMark x1="80000" y1="18349" x2="80000" y2="18349"/>
                          <a14:backgroundMark x1="78947" y1="3670" x2="78947" y2="3670"/>
                          <a14:backgroundMark x1="76842" y1="96330" x2="76842" y2="96330"/>
                          <a14:backgroundMark x1="81053" y1="87156" x2="81053" y2="87156"/>
                          <a14:backgroundMark x1="96842" y1="82569" x2="96842" y2="82569"/>
                          <a14:backgroundMark x1="96842" y1="47706" x2="96842" y2="47706"/>
                          <a14:backgroundMark x1="95789" y1="13761" x2="95789" y2="13761"/>
                          <a14:backgroundMark x1="21053" y1="96330" x2="21053" y2="96330"/>
                          <a14:backgroundMark x1="4211" y1="94495" x2="4211" y2="94495"/>
                          <a14:backgroundMark x1="4211" y1="25688" x2="4211" y2="25688"/>
                          <a14:backgroundMark x1="4211" y1="5505" x2="4211" y2="550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87036" y="2285679"/>
              <a:ext cx="904875" cy="1038225"/>
            </a:xfrm>
            <a:prstGeom prst="rect">
              <a:avLst/>
            </a:prstGeom>
          </p:spPr>
        </p:pic>
      </p:grpSp>
      <p:sp>
        <p:nvSpPr>
          <p:cNvPr id="45" name="Arrow: Right 44"/>
          <p:cNvSpPr/>
          <p:nvPr/>
        </p:nvSpPr>
        <p:spPr bwMode="auto">
          <a:xfrm>
            <a:off x="9712918" y="2595824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9808" y="3979327"/>
            <a:ext cx="9987029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672161">
              <a:buAutoNum type="arabicParenR"/>
            </a:pPr>
            <a:r>
              <a:rPr lang="en-US" sz="2800" kern="0"/>
              <a:t>Traditional app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Hosted as guest executables or containers in Service Fabric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Simple modernization - new microservices added alongside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Deeper modernization - breaking app into microservices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Transformed into microservices</a:t>
            </a:r>
          </a:p>
          <a:p>
            <a:pPr defTabSz="672161"/>
            <a:endParaRPr lang="en-US" sz="2800" kern="0"/>
          </a:p>
          <a:p>
            <a:pPr marL="342900" indent="-342900" defTabSz="672161">
              <a:buFontTx/>
              <a:buAutoNum type="arabicParenR"/>
            </a:pPr>
            <a:endParaRPr lang="en-US" sz="2800" kern="0"/>
          </a:p>
          <a:p>
            <a:pPr marL="342900" indent="-342900" defTabSz="672161">
              <a:buAutoNum type="arabicParenR"/>
            </a:pPr>
            <a:endParaRPr lang="en-US" sz="2800" kern="0"/>
          </a:p>
        </p:txBody>
      </p:sp>
      <p:sp>
        <p:nvSpPr>
          <p:cNvPr id="29" name="TextBox 28"/>
          <p:cNvSpPr txBox="1"/>
          <p:nvPr/>
        </p:nvSpPr>
        <p:spPr>
          <a:xfrm>
            <a:off x="8301184" y="6045219"/>
            <a:ext cx="403796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…You can stop at any stage</a:t>
            </a:r>
          </a:p>
        </p:txBody>
      </p:sp>
      <p:sp>
        <p:nvSpPr>
          <p:cNvPr id="13" name="Arrow: Down 12"/>
          <p:cNvSpPr/>
          <p:nvPr/>
        </p:nvSpPr>
        <p:spPr bwMode="auto">
          <a:xfrm>
            <a:off x="1874837" y="1180620"/>
            <a:ext cx="760213" cy="91440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834858" y="4448947"/>
            <a:ext cx="12153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</a:t>
            </a:r>
            <a:r>
              <a:rPr kumimoji="0" lang="en-US" sz="2000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ontainer</a:t>
            </a:r>
            <a:endParaRPr kumimoji="0" lang="en-US" sz="2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893549" y="2826364"/>
            <a:ext cx="3095533" cy="1616913"/>
            <a:chOff x="1951037" y="4049747"/>
            <a:chExt cx="2689850" cy="140963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ight Bracket 24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Left Bracket 25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>
            <a:stCxn id="29" idx="3"/>
            <a:endCxn id="26" idx="1"/>
          </p:cNvCxnSpPr>
          <p:nvPr/>
        </p:nvCxnSpPr>
        <p:spPr>
          <a:xfrm>
            <a:off x="2203735" y="3634475"/>
            <a:ext cx="1689814" cy="346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/>
          </p:cNvPr>
          <p:cNvSpPr/>
          <p:nvPr/>
        </p:nvSpPr>
        <p:spPr bwMode="auto">
          <a:xfrm>
            <a:off x="3017837" y="1897290"/>
            <a:ext cx="8382000" cy="4288814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FF8C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5538543" y="1363662"/>
            <a:ext cx="3376197" cy="627864"/>
            <a:chOff x="5688232" y="1634949"/>
            <a:chExt cx="3376197" cy="627864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232" y="1729841"/>
              <a:ext cx="355516" cy="355516"/>
            </a:xfrm>
            <a:prstGeom prst="rect">
              <a:avLst/>
            </a:prstGeom>
          </p:spPr>
        </p:pic>
        <p:sp>
          <p:nvSpPr>
            <p:cNvPr id="56" name="TextBox 55">
              <a:extLst/>
            </p:cNvPr>
            <p:cNvSpPr txBox="1"/>
            <p:nvPr/>
          </p:nvSpPr>
          <p:spPr>
            <a:xfrm>
              <a:off x="5941073" y="1634949"/>
              <a:ext cx="3123356" cy="627864"/>
            </a:xfrm>
            <a:prstGeom prst="rect">
              <a:avLst/>
            </a:prstGeom>
            <a:noFill/>
            <a:effectLst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rgbClr val="FF8C00"/>
                  </a:solidFill>
                </a:rPr>
                <a:t>Service Fabric cluster</a:t>
              </a: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Legacy application: Lift-and-shift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08335" y="2986775"/>
            <a:ext cx="1295400" cy="1295400"/>
            <a:chOff x="539750" y="2603113"/>
            <a:chExt cx="1295400" cy="12954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040" y="2865700"/>
              <a:ext cx="970079" cy="683787"/>
            </a:xfrm>
            <a:prstGeom prst="rect">
              <a:avLst/>
            </a:prstGeom>
          </p:spPr>
        </p:pic>
        <p:pic>
          <p:nvPicPr>
            <p:cNvPr id="29" name="Graphic 11" descr="Monitor">
              <a:extLst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9750" y="2603113"/>
              <a:ext cx="1295400" cy="12954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82D353-2995-4316-85E9-4CD02614870B}"/>
              </a:ext>
            </a:extLst>
          </p:cNvPr>
          <p:cNvGrpSpPr/>
          <p:nvPr/>
        </p:nvGrpSpPr>
        <p:grpSpPr>
          <a:xfrm>
            <a:off x="4006726" y="2987947"/>
            <a:ext cx="2785867" cy="1368674"/>
            <a:chOff x="4006726" y="2987947"/>
            <a:chExt cx="2785867" cy="1368674"/>
          </a:xfrm>
        </p:grpSpPr>
        <p:pic>
          <p:nvPicPr>
            <p:cNvPr id="28" name="Picture 27">
              <a:extLst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83079" y="2991221"/>
              <a:ext cx="760213" cy="87674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9145" y="2987947"/>
              <a:ext cx="1048442" cy="1047229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006726" y="3956511"/>
              <a:ext cx="27858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32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Front-end web service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8405511" y="4448947"/>
            <a:ext cx="12153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</a:t>
            </a:r>
            <a:r>
              <a:rPr kumimoji="0" lang="en-US" sz="2000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ontainer</a:t>
            </a:r>
            <a:endParaRPr kumimoji="0" lang="en-US" sz="2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7464202" y="2826364"/>
            <a:ext cx="3095533" cy="1616913"/>
            <a:chOff x="1951037" y="4049747"/>
            <a:chExt cx="2689850" cy="1409630"/>
          </a:xfrm>
        </p:grpSpPr>
        <p:sp>
          <p:nvSpPr>
            <p:cNvPr id="46" name="Rectangle 45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ight Bracket 46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Left Bracket 47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3B8B33-B15D-4044-8974-C442D21E9B5D}"/>
              </a:ext>
            </a:extLst>
          </p:cNvPr>
          <p:cNvGrpSpPr/>
          <p:nvPr/>
        </p:nvGrpSpPr>
        <p:grpSpPr>
          <a:xfrm>
            <a:off x="7577379" y="2987947"/>
            <a:ext cx="2785867" cy="1368674"/>
            <a:chOff x="7577379" y="2987947"/>
            <a:chExt cx="2785867" cy="1368674"/>
          </a:xfrm>
        </p:grpSpPr>
        <p:pic>
          <p:nvPicPr>
            <p:cNvPr id="49" name="Picture 48">
              <a:extLst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3732" y="2991221"/>
              <a:ext cx="760213" cy="87674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39798" y="2987947"/>
              <a:ext cx="1048442" cy="1047229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7577379" y="3956511"/>
              <a:ext cx="27858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32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Back-end web service</a:t>
              </a:r>
            </a:p>
          </p:txBody>
        </p:sp>
      </p:grpSp>
      <p:cxnSp>
        <p:nvCxnSpPr>
          <p:cNvPr id="43" name="Straight Arrow Connector 42"/>
          <p:cNvCxnSpPr>
            <a:stCxn id="25" idx="2"/>
            <a:endCxn id="48" idx="1"/>
          </p:cNvCxnSpPr>
          <p:nvPr/>
        </p:nvCxnSpPr>
        <p:spPr>
          <a:xfrm>
            <a:off x="6989082" y="3634821"/>
            <a:ext cx="475120" cy="0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/>
          </p:cNvPr>
          <p:cNvSpPr/>
          <p:nvPr/>
        </p:nvSpPr>
        <p:spPr bwMode="auto">
          <a:xfrm>
            <a:off x="3627437" y="2520189"/>
            <a:ext cx="7162800" cy="244671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FF8C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62007" y="2143622"/>
            <a:ext cx="189366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Docker Compose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0144AB-1328-447C-BBC9-8A6B92D6EB4B}"/>
              </a:ext>
            </a:extLst>
          </p:cNvPr>
          <p:cNvGrpSpPr/>
          <p:nvPr/>
        </p:nvGrpSpPr>
        <p:grpSpPr>
          <a:xfrm>
            <a:off x="6734727" y="5068994"/>
            <a:ext cx="999504" cy="1181153"/>
            <a:chOff x="6734727" y="5068994"/>
            <a:chExt cx="999504" cy="118115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D42882-5EAF-46EB-87D4-4E95CC840D60}"/>
                </a:ext>
              </a:extLst>
            </p:cNvPr>
            <p:cNvSpPr txBox="1"/>
            <p:nvPr/>
          </p:nvSpPr>
          <p:spPr>
            <a:xfrm>
              <a:off x="6734727" y="5434539"/>
              <a:ext cx="999504" cy="8156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solidFill>
                    <a:schemeClr val="accent5">
                      <a:lumMod val="75000"/>
                    </a:schemeClr>
                  </a:solidFill>
                </a:rPr>
                <a:t>DNS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solidFill>
                    <a:schemeClr val="accent5">
                      <a:lumMod val="75000"/>
                    </a:schemeClr>
                  </a:solidFill>
                </a:rPr>
                <a:t>Service</a:t>
              </a:r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D57B4204-D0FF-45C2-93EC-0EF21AC7F22A}"/>
                </a:ext>
              </a:extLst>
            </p:cNvPr>
            <p:cNvSpPr/>
            <p:nvPr/>
          </p:nvSpPr>
          <p:spPr bwMode="auto">
            <a:xfrm>
              <a:off x="6891579" y="5068994"/>
              <a:ext cx="685800" cy="457200"/>
            </a:xfrm>
            <a:prstGeom prst="cloud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7AF0765-C099-4005-BD8E-021378793AE4}"/>
              </a:ext>
            </a:extLst>
          </p:cNvPr>
          <p:cNvCxnSpPr>
            <a:cxnSpLocks/>
            <a:endCxn id="32" idx="2"/>
          </p:cNvCxnSpPr>
          <p:nvPr/>
        </p:nvCxnSpPr>
        <p:spPr>
          <a:xfrm rot="16200000" flipH="1">
            <a:off x="6161684" y="4565572"/>
            <a:ext cx="940974" cy="523069"/>
          </a:xfrm>
          <a:prstGeom prst="bentConnector2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82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5" grpId="0" animBg="1"/>
      <p:bldP spid="44" grpId="0"/>
      <p:bldP spid="30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Demo: Lift-and-shift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1125199" cy="738664"/>
          </a:xfrm>
        </p:spPr>
        <p:txBody>
          <a:bodyPr/>
          <a:lstStyle/>
          <a:p>
            <a:r>
              <a:rPr lang="en-US"/>
              <a:t>Deploying Docker Compose applications to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23987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0953"/>
            <a:ext cx="12161836" cy="917575"/>
          </a:xfrm>
        </p:spPr>
        <p:txBody>
          <a:bodyPr/>
          <a:lstStyle/>
          <a:p>
            <a:r>
              <a:rPr lang="en-US"/>
              <a:t>Container networking: the road ahead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6363" y="906462"/>
            <a:ext cx="12364642" cy="6183231"/>
          </a:xfrm>
        </p:spPr>
        <p:txBody>
          <a:bodyPr/>
          <a:lstStyle/>
          <a:p>
            <a:pPr marL="457200" lvl="3" indent="0">
              <a:buNone/>
            </a:pPr>
            <a:r>
              <a:rPr lang="en-US" sz="3000" b="1"/>
              <a:t>Per application isolated network </a:t>
            </a:r>
          </a:p>
          <a:p>
            <a:pPr lvl="3" indent="-457200"/>
            <a:r>
              <a:rPr lang="en-US" sz="2800"/>
              <a:t>Isolated network when communicating between multiple containers deployed as an application</a:t>
            </a:r>
          </a:p>
          <a:p>
            <a:pPr marL="800100" lvl="3" indent="-342900"/>
            <a:r>
              <a:rPr lang="en-US" sz="2800"/>
              <a:t>Similar to an overlay network</a:t>
            </a:r>
          </a:p>
          <a:p>
            <a:pPr marL="457200" lvl="3" indent="0">
              <a:buNone/>
            </a:pPr>
            <a:endParaRPr lang="en-US" sz="3000"/>
          </a:p>
          <a:p>
            <a:pPr marL="457200" lvl="3" indent="0">
              <a:buNone/>
            </a:pPr>
            <a:endParaRPr lang="en-US" sz="3000"/>
          </a:p>
          <a:p>
            <a:pPr marL="457200" lvl="3" indent="0">
              <a:buNone/>
            </a:pPr>
            <a:endParaRPr lang="en-US" sz="3000" b="1"/>
          </a:p>
          <a:p>
            <a:pPr marL="457200" lvl="3" indent="0">
              <a:buNone/>
            </a:pPr>
            <a:r>
              <a:rPr lang="en-US" sz="3000" b="1"/>
              <a:t>Fixed IP addresses for each container</a:t>
            </a:r>
            <a:r>
              <a:rPr lang="en-US" sz="3000"/>
              <a:t> </a:t>
            </a:r>
          </a:p>
          <a:p>
            <a:pPr marL="1028700" lvl="4" indent="-342900"/>
            <a:r>
              <a:rPr lang="en-US" sz="2800"/>
              <a:t>When a container fails over, it retains the same IP address when activated on a new node. </a:t>
            </a:r>
          </a:p>
          <a:p>
            <a:pPr marL="1028700" lvl="4" indent="-342900"/>
            <a:r>
              <a:rPr lang="en-US" sz="2800"/>
              <a:t>Container can be addressed directly and use NSGs and LBs </a:t>
            </a:r>
            <a:r>
              <a:rPr lang="en-US" sz="2800" err="1"/>
              <a:t>etc</a:t>
            </a:r>
            <a:endParaRPr lang="en-US" sz="2800"/>
          </a:p>
          <a:p>
            <a:pPr marL="1028700" lvl="4" indent="-342900"/>
            <a:r>
              <a:rPr lang="en-US" sz="2800"/>
              <a:t>Easy to use with DNS </a:t>
            </a:r>
          </a:p>
          <a:p>
            <a:pPr marL="0" indent="0">
              <a:buNone/>
            </a:pPr>
            <a:endParaRPr lang="en-US" sz="2400">
              <a:latin typeface="+mn-l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904037" y="1887784"/>
            <a:ext cx="4909787" cy="2447918"/>
            <a:chOff x="6098824" y="1993426"/>
            <a:chExt cx="6172200" cy="2884849"/>
          </a:xfrm>
        </p:grpSpPr>
        <p:sp>
          <p:nvSpPr>
            <p:cNvPr id="16" name="Rectangle 15"/>
            <p:cNvSpPr/>
            <p:nvPr/>
          </p:nvSpPr>
          <p:spPr bwMode="auto">
            <a:xfrm>
              <a:off x="9723437" y="2393392"/>
              <a:ext cx="2332757" cy="1969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6098824" y="2393392"/>
              <a:ext cx="2386718" cy="1969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327424" y="2659062"/>
              <a:ext cx="1876333" cy="1007313"/>
              <a:chOff x="1951037" y="4049747"/>
              <a:chExt cx="2689850" cy="140963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Right Bracket 7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9" name="Left Bracket 8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898077" y="2659062"/>
              <a:ext cx="1876333" cy="1007313"/>
              <a:chOff x="1951037" y="4049747"/>
              <a:chExt cx="2689850" cy="1409630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ight Bracket 11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3" name="Left Bracket 12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462573" y="4334205"/>
              <a:ext cx="1456583" cy="54406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175.10.10.3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89824" y="4334207"/>
              <a:ext cx="1981200" cy="54406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195.167.10.3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99411" y="3649661"/>
              <a:ext cx="1087412" cy="54406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10.0.0.1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18892" y="3637678"/>
              <a:ext cx="1257939" cy="54406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10.0.0.4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48477" y="1993427"/>
              <a:ext cx="1087412" cy="54406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Node 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307713" y="1993426"/>
              <a:ext cx="1280296" cy="54406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Node 2</a:t>
              </a:r>
            </a:p>
          </p:txBody>
        </p:sp>
        <p:cxnSp>
          <p:nvCxnSpPr>
            <p:cNvPr id="22" name="Straight Arrow Connector 21"/>
            <p:cNvCxnSpPr>
              <a:stCxn id="14" idx="3"/>
              <a:endCxn id="15" idx="1"/>
            </p:cNvCxnSpPr>
            <p:nvPr/>
          </p:nvCxnSpPr>
          <p:spPr>
            <a:xfrm>
              <a:off x="7919156" y="4606239"/>
              <a:ext cx="2370668" cy="2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7" idx="3"/>
              <a:endCxn id="18" idx="1"/>
            </p:cNvCxnSpPr>
            <p:nvPr/>
          </p:nvCxnSpPr>
          <p:spPr>
            <a:xfrm flipV="1">
              <a:off x="7786823" y="3909712"/>
              <a:ext cx="2532069" cy="11983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8347186" y="3383602"/>
              <a:ext cx="2339725" cy="54406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10.0.0.0/255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857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Containers: the road ahead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7462" y="1097235"/>
            <a:ext cx="12453937" cy="4672048"/>
          </a:xfrm>
        </p:spPr>
        <p:txBody>
          <a:bodyPr/>
          <a:lstStyle/>
          <a:p>
            <a:pPr marL="342900" lvl="1" indent="-342900"/>
            <a:r>
              <a:rPr lang="en-US"/>
              <a:t>Resource governance  </a:t>
            </a:r>
          </a:p>
          <a:p>
            <a:pPr marL="571500" lvl="2" indent="-342900"/>
            <a:r>
              <a:rPr lang="en-US"/>
              <a:t>Preconfigured capacity constraints on Azure clusters using containers resource type. e.g. CPU, memory</a:t>
            </a:r>
          </a:p>
          <a:p>
            <a:pPr marL="342900" lvl="1" indent="-342900"/>
            <a:r>
              <a:rPr lang="en-US"/>
              <a:t>Service Fabric programming models inside containers</a:t>
            </a:r>
          </a:p>
          <a:p>
            <a:pPr marL="571500" lvl="2" indent="-342900"/>
            <a:r>
              <a:rPr lang="en-US"/>
              <a:t>Reliable Services and Reliable Actors</a:t>
            </a:r>
          </a:p>
          <a:p>
            <a:pPr marL="342900" lvl="1" indent="-342900"/>
            <a:r>
              <a:rPr lang="en-US"/>
              <a:t>Deeper VS integration for local container debugging and visualization of containers in Service Fabric Explorer</a:t>
            </a:r>
          </a:p>
          <a:p>
            <a:pPr marL="342900" lvl="1" indent="-342900"/>
            <a:r>
              <a:rPr lang="en-US"/>
              <a:t>Local storage volume driver</a:t>
            </a:r>
          </a:p>
          <a:p>
            <a:pPr marL="558800" lvl="2" indent="-342900"/>
            <a:r>
              <a:rPr lang="en-US"/>
              <a:t>Mounting of persistent volumes to local disk storage for extremely fast failover and low latency</a:t>
            </a:r>
            <a:endParaRPr lang="en-US" sz="2800"/>
          </a:p>
          <a:p>
            <a:pPr marL="0" lvl="1" indent="0">
              <a:buNone/>
            </a:pPr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19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2125677"/>
            <a:ext cx="11429999" cy="2179058"/>
          </a:xfrm>
        </p:spPr>
        <p:txBody>
          <a:bodyPr/>
          <a:lstStyle/>
          <a:p>
            <a:r>
              <a:rPr lang="en-US"/>
              <a:t>Demo: </a:t>
            </a:r>
            <a:r>
              <a:rPr lang="en-US" err="1"/>
              <a:t>Stateful</a:t>
            </a:r>
            <a:r>
              <a:rPr lang="en-US"/>
              <a:t> Container Failover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38" y="4792662"/>
            <a:ext cx="11125199" cy="738664"/>
          </a:xfrm>
        </p:spPr>
        <p:txBody>
          <a:bodyPr/>
          <a:lstStyle/>
          <a:p>
            <a:r>
              <a:rPr lang="en-US"/>
              <a:t>Local storage volume driver</a:t>
            </a:r>
          </a:p>
        </p:txBody>
      </p:sp>
    </p:spTree>
    <p:extLst>
      <p:ext uri="{BB962C8B-B14F-4D97-AF65-F5344CB8AC3E}">
        <p14:creationId xmlns:p14="http://schemas.microsoft.com/office/powerpoint/2010/main" val="155142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sz="7200"/>
              <a:t>Modernize your </a:t>
            </a:r>
            <a:r>
              <a:rPr lang="en-US"/>
              <a:t>Applications </a:t>
            </a:r>
            <a:r>
              <a:rPr lang="en-US" sz="7200"/>
              <a:t>with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3779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8037" y="1363662"/>
            <a:ext cx="12436475" cy="1828786"/>
          </a:xfrm>
        </p:spPr>
        <p:txBody>
          <a:bodyPr/>
          <a:lstStyle/>
          <a:p>
            <a:r>
              <a:rPr lang="en-US"/>
              <a:t>Azure Service Fabric, microservices, containers, and the road ahead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0837" y="3497262"/>
            <a:ext cx="7315137" cy="1828007"/>
          </a:xfrm>
        </p:spPr>
        <p:txBody>
          <a:bodyPr/>
          <a:lstStyle/>
          <a:p>
            <a:r>
              <a:rPr lang="en-US"/>
              <a:t>Mark Fussell</a:t>
            </a:r>
          </a:p>
          <a:p>
            <a:r>
              <a:rPr lang="en-US"/>
              <a:t>Program Manager</a:t>
            </a:r>
          </a:p>
          <a:p>
            <a:endParaRPr lang="en-US"/>
          </a:p>
          <a:p>
            <a:r>
              <a:rPr lang="en-US"/>
              <a:t>Vaclav Turecek</a:t>
            </a:r>
          </a:p>
          <a:p>
            <a:r>
              <a:rPr lang="en-US"/>
              <a:t>Program Manager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B8106</a:t>
            </a: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144" y="2340677"/>
            <a:ext cx="760213" cy="87674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24645" y="2248995"/>
            <a:ext cx="1517572" cy="995863"/>
            <a:chOff x="1799201" y="2089133"/>
            <a:chExt cx="1517572" cy="99586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910" y="2089133"/>
              <a:ext cx="995863" cy="99586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99201" y="2131685"/>
              <a:ext cx="760213" cy="87674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852311" y="2004475"/>
            <a:ext cx="2636875" cy="1484902"/>
            <a:chOff x="3579361" y="1840611"/>
            <a:chExt cx="2636875" cy="148490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0373" y="2098584"/>
              <a:ext cx="995863" cy="9958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08766" y="2131685"/>
              <a:ext cx="760213" cy="87674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925" y="1840611"/>
              <a:ext cx="275780" cy="3196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9361" y="2996300"/>
              <a:ext cx="288061" cy="329213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3975155" y="2796721"/>
              <a:ext cx="516930" cy="297726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100684" y="2066672"/>
              <a:ext cx="477103" cy="325182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0229365" y="1910840"/>
            <a:ext cx="1672172" cy="1672172"/>
            <a:chOff x="10042446" y="1555767"/>
            <a:chExt cx="1672172" cy="1672172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2446" y="1555767"/>
              <a:ext cx="1672172" cy="167217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1050" y="1925758"/>
              <a:ext cx="882901" cy="1076520"/>
            </a:xfrm>
            <a:prstGeom prst="rect">
              <a:avLst/>
            </a:prstGeom>
          </p:spPr>
        </p:pic>
      </p:grp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0" y="295274"/>
            <a:ext cx="12542837" cy="91757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Migrating a traditional application to </a:t>
            </a:r>
            <a:r>
              <a:rPr lang="en-US" err="1">
                <a:solidFill>
                  <a:schemeClr val="tx1"/>
                </a:solidFill>
              </a:rPr>
              <a:t>microservices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Right 10"/>
          <p:cNvSpPr/>
          <p:nvPr/>
        </p:nvSpPr>
        <p:spPr bwMode="auto">
          <a:xfrm>
            <a:off x="1259816" y="2595824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Arrow: Right 40"/>
          <p:cNvSpPr/>
          <p:nvPr/>
        </p:nvSpPr>
        <p:spPr bwMode="auto">
          <a:xfrm>
            <a:off x="3667641" y="2579946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Arrow: Right 43"/>
          <p:cNvSpPr/>
          <p:nvPr/>
        </p:nvSpPr>
        <p:spPr bwMode="auto">
          <a:xfrm>
            <a:off x="6779333" y="2594402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47659" y="1777226"/>
            <a:ext cx="2728351" cy="1939401"/>
            <a:chOff x="7047659" y="1777226"/>
            <a:chExt cx="2728351" cy="193940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6422" y="2177536"/>
              <a:ext cx="995863" cy="99586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826" y="2191450"/>
              <a:ext cx="275780" cy="31965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7659" y="3159298"/>
              <a:ext cx="288061" cy="329213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7443453" y="2959719"/>
              <a:ext cx="516930" cy="297726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499342" y="2459260"/>
              <a:ext cx="591612" cy="118299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709" y="3399060"/>
              <a:ext cx="273980" cy="317567"/>
            </a:xfrm>
            <a:prstGeom prst="rect">
              <a:avLst/>
            </a:prstGeom>
          </p:spPr>
        </p:pic>
        <p:cxnSp>
          <p:nvCxnSpPr>
            <p:cNvPr id="38" name="Straight Arrow Connector 37"/>
            <p:cNvCxnSpPr/>
            <p:nvPr/>
          </p:nvCxnSpPr>
          <p:spPr>
            <a:xfrm>
              <a:off x="7541971" y="3343290"/>
              <a:ext cx="1383104" cy="153143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558" y="3103494"/>
              <a:ext cx="273980" cy="317567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8829060" y="2912005"/>
              <a:ext cx="349766" cy="381876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030" y="3376436"/>
              <a:ext cx="273980" cy="317567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443" y="1777226"/>
              <a:ext cx="275780" cy="319653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/>
            <p:nvPr/>
          </p:nvCxnSpPr>
          <p:spPr>
            <a:xfrm>
              <a:off x="7858340" y="2053475"/>
              <a:ext cx="481621" cy="334243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7895" y1="78899" x2="37895" y2="78899"/>
                          <a14:foregroundMark x1="45263" y1="83486" x2="45263" y2="83486"/>
                          <a14:foregroundMark x1="57895" y1="79817" x2="57895" y2="79817"/>
                          <a14:foregroundMark x1="72632" y1="73394" x2="72632" y2="73394"/>
                          <a14:foregroundMark x1="83158" y1="72477" x2="83158" y2="72477"/>
                          <a14:foregroundMark x1="20000" y1="73394" x2="20000" y2="73394"/>
                          <a14:foregroundMark x1="15789" y1="65138" x2="15789" y2="65138"/>
                          <a14:foregroundMark x1="22105" y1="68807" x2="22105" y2="68807"/>
                          <a14:foregroundMark x1="13684" y1="74312" x2="13684" y2="74312"/>
                          <a14:foregroundMark x1="63158" y1="80734" x2="63158" y2="80734"/>
                          <a14:foregroundMark x1="15789" y1="75229" x2="15789" y2="75229"/>
                          <a14:foregroundMark x1="17895" y1="77982" x2="17895" y2="77982"/>
                          <a14:foregroundMark x1="20000" y1="78899" x2="20000" y2="78899"/>
                          <a14:foregroundMark x1="23158" y1="79817" x2="23158" y2="79817"/>
                          <a14:foregroundMark x1="25263" y1="81651" x2="25263" y2="81651"/>
                          <a14:backgroundMark x1="24211" y1="14679" x2="24211" y2="14679"/>
                          <a14:backgroundMark x1="28421" y1="3670" x2="28421" y2="3670"/>
                          <a14:backgroundMark x1="80000" y1="18349" x2="80000" y2="18349"/>
                          <a14:backgroundMark x1="78947" y1="3670" x2="78947" y2="3670"/>
                          <a14:backgroundMark x1="76842" y1="96330" x2="76842" y2="96330"/>
                          <a14:backgroundMark x1="81053" y1="87156" x2="81053" y2="87156"/>
                          <a14:backgroundMark x1="96842" y1="82569" x2="96842" y2="82569"/>
                          <a14:backgroundMark x1="96842" y1="47706" x2="96842" y2="47706"/>
                          <a14:backgroundMark x1="95789" y1="13761" x2="95789" y2="13761"/>
                          <a14:backgroundMark x1="21053" y1="96330" x2="21053" y2="96330"/>
                          <a14:backgroundMark x1="4211" y1="94495" x2="4211" y2="94495"/>
                          <a14:backgroundMark x1="4211" y1="25688" x2="4211" y2="25688"/>
                          <a14:backgroundMark x1="4211" y1="5505" x2="4211" y2="550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87036" y="2285679"/>
              <a:ext cx="904875" cy="1038225"/>
            </a:xfrm>
            <a:prstGeom prst="rect">
              <a:avLst/>
            </a:prstGeom>
          </p:spPr>
        </p:pic>
      </p:grpSp>
      <p:sp>
        <p:nvSpPr>
          <p:cNvPr id="45" name="Arrow: Right 44"/>
          <p:cNvSpPr/>
          <p:nvPr/>
        </p:nvSpPr>
        <p:spPr bwMode="auto">
          <a:xfrm>
            <a:off x="9712918" y="2595824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9808" y="3955615"/>
            <a:ext cx="9987029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672161">
              <a:buAutoNum type="arabicParenR"/>
            </a:pPr>
            <a:r>
              <a:rPr lang="en-US" sz="2800" kern="0"/>
              <a:t>Traditional app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Hosted as guest executables or containers in Service Fabric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Simple modernization - new microservices added alongside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Deeper modernization - breaking app into microservices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Transformed into microservices</a:t>
            </a:r>
          </a:p>
          <a:p>
            <a:pPr defTabSz="672161"/>
            <a:endParaRPr lang="en-US" sz="2800" kern="0"/>
          </a:p>
          <a:p>
            <a:pPr marL="342900" indent="-342900" defTabSz="672161">
              <a:buFontTx/>
              <a:buAutoNum type="arabicParenR"/>
            </a:pPr>
            <a:endParaRPr lang="en-US" sz="2800" kern="0"/>
          </a:p>
          <a:p>
            <a:pPr marL="342900" indent="-342900" defTabSz="672161">
              <a:buAutoNum type="arabicParenR"/>
            </a:pPr>
            <a:endParaRPr lang="en-US" sz="2800" kern="0"/>
          </a:p>
        </p:txBody>
      </p:sp>
      <p:sp>
        <p:nvSpPr>
          <p:cNvPr id="29" name="TextBox 28"/>
          <p:cNvSpPr txBox="1"/>
          <p:nvPr/>
        </p:nvSpPr>
        <p:spPr>
          <a:xfrm>
            <a:off x="8301184" y="6045219"/>
            <a:ext cx="403796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…You can stop at any stage</a:t>
            </a:r>
          </a:p>
        </p:txBody>
      </p:sp>
      <p:sp>
        <p:nvSpPr>
          <p:cNvPr id="13" name="Arrow: Down 12"/>
          <p:cNvSpPr/>
          <p:nvPr/>
        </p:nvSpPr>
        <p:spPr bwMode="auto">
          <a:xfrm>
            <a:off x="4881715" y="1194848"/>
            <a:ext cx="760213" cy="91440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3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330048" y="4494088"/>
            <a:ext cx="2249496" cy="1215022"/>
            <a:chOff x="1951037" y="4049747"/>
            <a:chExt cx="2689850" cy="1409630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ight Bracket 34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Left Bracket 35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330048" y="2985699"/>
            <a:ext cx="2249496" cy="1215022"/>
            <a:chOff x="1951037" y="4049747"/>
            <a:chExt cx="2689850" cy="140963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Bracket 38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Left Bracket 39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Modernize with Service Fabric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99568-0653-4499-B41D-60FD305DA6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32638" y="3126013"/>
            <a:ext cx="760213" cy="8767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81F1A7-6D1F-4339-A493-27C5D5E8A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32638" y="4674312"/>
            <a:ext cx="760213" cy="87674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65B91E-4202-409E-8101-B6F8099FB135}"/>
              </a:ext>
            </a:extLst>
          </p:cNvPr>
          <p:cNvSpPr/>
          <p:nvPr/>
        </p:nvSpPr>
        <p:spPr bwMode="auto">
          <a:xfrm>
            <a:off x="5989637" y="2217083"/>
            <a:ext cx="5410200" cy="388620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fabric:/application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0CC4D-0CBE-4E44-9890-EA10D2702B0B}"/>
              </a:ext>
            </a:extLst>
          </p:cNvPr>
          <p:cNvSpPr/>
          <p:nvPr/>
        </p:nvSpPr>
        <p:spPr bwMode="auto">
          <a:xfrm>
            <a:off x="8808144" y="2945789"/>
            <a:ext cx="2286000" cy="1219200"/>
          </a:xfrm>
          <a:prstGeom prst="rect">
            <a:avLst/>
          </a:prstGeom>
          <a:solidFill>
            <a:schemeClr val="tx2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Core Reliable Service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D6E0D2-E856-4349-8906-3BDEEF45C62F}"/>
              </a:ext>
            </a:extLst>
          </p:cNvPr>
          <p:cNvSpPr/>
          <p:nvPr/>
        </p:nvSpPr>
        <p:spPr bwMode="auto">
          <a:xfrm>
            <a:off x="8808144" y="4494088"/>
            <a:ext cx="2286000" cy="1219200"/>
          </a:xfrm>
          <a:prstGeom prst="rect">
            <a:avLst/>
          </a:prstGeom>
          <a:solidFill>
            <a:schemeClr val="tx2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Core Reliable Service 2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65895FC-7CB0-4A58-81F0-E1564FD069E7}"/>
              </a:ext>
            </a:extLst>
          </p:cNvPr>
          <p:cNvSpPr/>
          <p:nvPr/>
        </p:nvSpPr>
        <p:spPr bwMode="auto">
          <a:xfrm>
            <a:off x="4451991" y="3731668"/>
            <a:ext cx="1066800" cy="85702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30038" y="4134663"/>
            <a:ext cx="8130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container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66221" y="5662101"/>
            <a:ext cx="8130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container</a:t>
            </a:r>
          </a:p>
        </p:txBody>
      </p:sp>
      <p:sp>
        <p:nvSpPr>
          <p:cNvPr id="45" name="Rectangle 44">
            <a:extLst/>
          </p:cNvPr>
          <p:cNvSpPr/>
          <p:nvPr/>
        </p:nvSpPr>
        <p:spPr bwMode="auto">
          <a:xfrm>
            <a:off x="5761038" y="1973262"/>
            <a:ext cx="5867400" cy="4358621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6936852" y="1439862"/>
            <a:ext cx="312335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Service Fabric cluster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740776-07BC-479E-9026-6E837202875D}"/>
              </a:ext>
            </a:extLst>
          </p:cNvPr>
          <p:cNvGrpSpPr/>
          <p:nvPr/>
        </p:nvGrpSpPr>
        <p:grpSpPr>
          <a:xfrm>
            <a:off x="731837" y="1439862"/>
            <a:ext cx="3477908" cy="4892021"/>
            <a:chOff x="731837" y="1439862"/>
            <a:chExt cx="3477908" cy="4892021"/>
          </a:xfrm>
        </p:grpSpPr>
        <p:grpSp>
          <p:nvGrpSpPr>
            <p:cNvPr id="29" name="Group 28"/>
            <p:cNvGrpSpPr/>
            <p:nvPr/>
          </p:nvGrpSpPr>
          <p:grpSpPr>
            <a:xfrm>
              <a:off x="1376157" y="4478045"/>
              <a:ext cx="2249496" cy="1215022"/>
              <a:chOff x="1951037" y="4049747"/>
              <a:chExt cx="2689850" cy="1409630"/>
            </a:xfrm>
          </p:grpSpPr>
          <p:sp>
            <p:nvSpPr>
              <p:cNvPr id="30" name="Rectangle 29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ight Bracket 30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" name="Left Bracket 31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376157" y="2969656"/>
              <a:ext cx="2249496" cy="1215022"/>
              <a:chOff x="1951037" y="4049747"/>
              <a:chExt cx="2689850" cy="1409630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ight Bracket 25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" name="Left Bracket 27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7D161-A3DD-4433-96BA-471B6C73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03438" y="3117018"/>
              <a:ext cx="760213" cy="8767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ABEE0A-FCEB-48AA-ABEB-C6E2DBAEA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03438" y="4665317"/>
              <a:ext cx="760213" cy="87674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CB4D7D-5C5F-4D06-960C-367417BBDC56}"/>
                </a:ext>
              </a:extLst>
            </p:cNvPr>
            <p:cNvSpPr/>
            <p:nvPr/>
          </p:nvSpPr>
          <p:spPr bwMode="auto">
            <a:xfrm>
              <a:off x="960437" y="2208088"/>
              <a:ext cx="2970907" cy="3886200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accent1"/>
                  </a:solidFill>
                  <a:ea typeface="Segoe UI" pitchFamily="34" charset="0"/>
                  <a:cs typeface="Segoe UI" pitchFamily="34" charset="0"/>
                </a:rPr>
                <a:t>Docker Compose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64998" y="4146976"/>
              <a:ext cx="8130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 pitchFamily="34" charset="0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101181" y="5674414"/>
              <a:ext cx="8130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2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 pitchFamily="34" charset="0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47" name="Rectangle 46">
              <a:extLst/>
            </p:cNvPr>
            <p:cNvSpPr/>
            <p:nvPr/>
          </p:nvSpPr>
          <p:spPr bwMode="auto">
            <a:xfrm>
              <a:off x="731837" y="1973262"/>
              <a:ext cx="3477908" cy="4358621"/>
            </a:xfrm>
            <a:prstGeom prst="rect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/>
            </p:cNvPr>
            <p:cNvSpPr txBox="1"/>
            <p:nvPr/>
          </p:nvSpPr>
          <p:spPr>
            <a:xfrm>
              <a:off x="884212" y="1439862"/>
              <a:ext cx="312335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5">
                      <a:lumMod val="75000"/>
                    </a:schemeClr>
                  </a:solidFill>
                </a:rPr>
                <a:t>Service Fabric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02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3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3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5" grpId="1" animBg="1"/>
      <p:bldP spid="27" grpId="0" animBg="1"/>
      <p:bldP spid="27" grpId="1" animBg="1"/>
      <p:bldP spid="4" grpId="0" animBg="1"/>
      <p:bldP spid="41" grpId="0"/>
      <p:bldP spid="42" grpId="0"/>
      <p:bldP spid="45" grpId="0" animBg="1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Hosting ASP.NET Core in Service Fabric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WebHost</a:t>
            </a:r>
            <a:r>
              <a:rPr lang="en-US" dirty="0"/>
              <a:t> in its own process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493837" y="3756625"/>
            <a:ext cx="2116153" cy="762495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Program Main()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846637" y="3756626"/>
            <a:ext cx="2116153" cy="762495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ASP.NET Core 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WebHost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199437" y="3192462"/>
            <a:ext cx="2438400" cy="770433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Server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Kestrel or </a:t>
            </a:r>
            <a:r>
              <a: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WebListener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99437" y="4259381"/>
            <a:ext cx="2438400" cy="762495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Application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MVC, </a:t>
            </a:r>
            <a:r>
              <a: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etc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3609990" y="4137873"/>
            <a:ext cx="1236647" cy="1"/>
          </a:xfrm>
          <a:prstGeom prst="straightConnector1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/>
          <p:cNvCxnSpPr>
            <a:stCxn id="7" idx="3"/>
            <a:endCxn id="8" idx="1"/>
          </p:cNvCxnSpPr>
          <p:nvPr/>
        </p:nvCxnSpPr>
        <p:spPr>
          <a:xfrm flipV="1">
            <a:off x="6962790" y="3577679"/>
            <a:ext cx="1236647" cy="560195"/>
          </a:xfrm>
          <a:prstGeom prst="bentConnector3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/>
          <p:cNvCxnSpPr>
            <a:stCxn id="7" idx="3"/>
            <a:endCxn id="9" idx="1"/>
          </p:cNvCxnSpPr>
          <p:nvPr/>
        </p:nvCxnSpPr>
        <p:spPr>
          <a:xfrm>
            <a:off x="6962790" y="4137874"/>
            <a:ext cx="1236647" cy="502755"/>
          </a:xfrm>
          <a:prstGeom prst="bentConnector3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22244" y="4083009"/>
            <a:ext cx="1012137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036637" y="2827051"/>
            <a:ext cx="10058400" cy="2499011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t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Host process</a:t>
            </a:r>
          </a:p>
        </p:txBody>
      </p:sp>
    </p:spTree>
    <p:extLst>
      <p:ext uri="{BB962C8B-B14F-4D97-AF65-F5344CB8AC3E}">
        <p14:creationId xmlns:p14="http://schemas.microsoft.com/office/powerpoint/2010/main" val="19417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Hosting ASP.NET Core in Service Fabric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WebHost</a:t>
            </a:r>
            <a:r>
              <a:rPr lang="en-US"/>
              <a:t> in a Reliable Service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27037" y="2430461"/>
            <a:ext cx="2116153" cy="762495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Program Main()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208386" y="4449297"/>
            <a:ext cx="2116153" cy="762495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ASP.NET Core 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WebHost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180184" y="3885133"/>
            <a:ext cx="2438400" cy="770433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Server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Kestrel or </a:t>
            </a:r>
            <a:r>
              <a: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WebListener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180184" y="4952052"/>
            <a:ext cx="2438400" cy="762495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Application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MVC, </a:t>
            </a:r>
            <a:r>
              <a: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etc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/>
          <p:cNvCxnSpPr>
            <a:stCxn id="6" idx="2"/>
            <a:endCxn id="12" idx="0"/>
          </p:cNvCxnSpPr>
          <p:nvPr/>
        </p:nvCxnSpPr>
        <p:spPr>
          <a:xfrm>
            <a:off x="1485114" y="3192956"/>
            <a:ext cx="0" cy="690206"/>
          </a:xfrm>
          <a:prstGeom prst="straightConnector1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/>
          <p:cNvCxnSpPr>
            <a:stCxn id="7" idx="3"/>
            <a:endCxn id="8" idx="1"/>
          </p:cNvCxnSpPr>
          <p:nvPr/>
        </p:nvCxnSpPr>
        <p:spPr>
          <a:xfrm flipV="1">
            <a:off x="8324539" y="4270350"/>
            <a:ext cx="855645" cy="560195"/>
          </a:xfrm>
          <a:prstGeom prst="bentConnector3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/>
          <p:cNvCxnSpPr>
            <a:stCxn id="7" idx="3"/>
            <a:endCxn id="9" idx="1"/>
          </p:cNvCxnSpPr>
          <p:nvPr/>
        </p:nvCxnSpPr>
        <p:spPr>
          <a:xfrm>
            <a:off x="8324539" y="4830545"/>
            <a:ext cx="855645" cy="502755"/>
          </a:xfrm>
          <a:prstGeom prst="bentConnector3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427037" y="3883162"/>
            <a:ext cx="2116153" cy="76249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Service</a:t>
            </a:r>
            <a:r>
              <a:rPr kumimoji="0" lang="en-US" sz="1800" b="0" i="0" u="none" strike="noStrike" kern="0" cap="none" spc="0" normalizeH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Fabric runtime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273083" y="4223402"/>
            <a:ext cx="2116153" cy="76249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ICommunication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-Listener</a:t>
            </a:r>
          </a:p>
        </p:txBody>
      </p:sp>
      <p:cxnSp>
        <p:nvCxnSpPr>
          <p:cNvPr id="18" name="Straight Arrow Connector 17"/>
          <p:cNvCxnSpPr>
            <a:stCxn id="17" idx="3"/>
            <a:endCxn id="32" idx="1"/>
          </p:cNvCxnSpPr>
          <p:nvPr/>
        </p:nvCxnSpPr>
        <p:spPr>
          <a:xfrm>
            <a:off x="5389236" y="4604650"/>
            <a:ext cx="676602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</p:cNvCxnSpPr>
          <p:nvPr/>
        </p:nvCxnSpPr>
        <p:spPr>
          <a:xfrm>
            <a:off x="2543190" y="4264410"/>
            <a:ext cx="550847" cy="4732"/>
          </a:xfrm>
          <a:prstGeom prst="straightConnector1">
            <a:avLst/>
          </a:prstGeom>
          <a:ln w="285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16902" y="4255396"/>
            <a:ext cx="798873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23459" y="4615759"/>
            <a:ext cx="798873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17320" y="3180402"/>
            <a:ext cx="156210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service type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74639" y="2049462"/>
            <a:ext cx="11810998" cy="44196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t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Service host process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3094036" y="2735262"/>
            <a:ext cx="8763001" cy="3276600"/>
          </a:xfrm>
          <a:prstGeom prst="rect">
            <a:avLst/>
          </a:prstGeom>
          <a:noFill/>
          <a:ln w="19050" cap="flat" cmpd="sng" algn="ctr">
            <a:solidFill>
              <a:schemeClr val="accent5">
                <a:lumMod val="75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t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Service instance/replica (multiple)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065838" y="3349839"/>
            <a:ext cx="5638800" cy="2509622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t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65550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7" grpId="0" animBg="1"/>
      <p:bldP spid="27" grpId="0"/>
      <p:bldP spid="29" grpId="0"/>
      <p:bldP spid="30" grpId="0"/>
      <p:bldP spid="31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2125677"/>
            <a:ext cx="11887200" cy="1181862"/>
          </a:xfrm>
        </p:spPr>
        <p:txBody>
          <a:bodyPr/>
          <a:lstStyle/>
          <a:p>
            <a:r>
              <a:rPr lang="en-US"/>
              <a:t>Demo: modernization part 1 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74638" y="3954463"/>
            <a:ext cx="11125199" cy="1181862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Service Fabric application with ASP.NET Core stateful Reliable Services and containerized legacy services</a:t>
            </a:r>
          </a:p>
        </p:txBody>
      </p:sp>
    </p:spTree>
    <p:extLst>
      <p:ext uri="{BB962C8B-B14F-4D97-AF65-F5344CB8AC3E}">
        <p14:creationId xmlns:p14="http://schemas.microsoft.com/office/powerpoint/2010/main" val="236480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462350" y="2129338"/>
            <a:ext cx="2249496" cy="1215022"/>
            <a:chOff x="1951037" y="4049747"/>
            <a:chExt cx="2689850" cy="140963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ight Bracket 15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Left Bracket 16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Gateway to your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7D161-A3DD-4433-96BA-471B6C739E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00330" y="2298478"/>
            <a:ext cx="760213" cy="8767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6222F5-3CA6-4CBE-8B34-803C510627B1}"/>
              </a:ext>
            </a:extLst>
          </p:cNvPr>
          <p:cNvSpPr/>
          <p:nvPr/>
        </p:nvSpPr>
        <p:spPr bwMode="auto">
          <a:xfrm>
            <a:off x="7437436" y="5097462"/>
            <a:ext cx="2274410" cy="12192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Core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Stateful Service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546E1D-C828-45AE-9206-1B0995761E06}"/>
              </a:ext>
            </a:extLst>
          </p:cNvPr>
          <p:cNvCxnSpPr>
            <a:cxnSpLocks/>
            <a:stCxn id="25" idx="3"/>
            <a:endCxn id="34" idx="1"/>
          </p:cNvCxnSpPr>
          <p:nvPr/>
        </p:nvCxnSpPr>
        <p:spPr>
          <a:xfrm flipV="1">
            <a:off x="2484437" y="4021981"/>
            <a:ext cx="1167715" cy="8681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7BD08C9-A6B2-4306-8FBA-195C0B97A540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5355411" y="2717005"/>
            <a:ext cx="2082026" cy="1304976"/>
          </a:xfrm>
          <a:prstGeom prst="bentConnector3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2B4BA4-C56C-44D1-AA61-2615DA97D88A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574642" y="3326605"/>
            <a:ext cx="5796" cy="466435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DC1B8F6-9326-4091-98C6-B64A73CC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152" y="3022699"/>
            <a:ext cx="1703259" cy="199856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04744E7-6D07-4809-BB7C-D246230C8E2F}"/>
              </a:ext>
            </a:extLst>
          </p:cNvPr>
          <p:cNvSpPr/>
          <p:nvPr/>
        </p:nvSpPr>
        <p:spPr bwMode="auto">
          <a:xfrm>
            <a:off x="7012963" y="1744662"/>
            <a:ext cx="3123357" cy="4876800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899900" y="1178415"/>
            <a:ext cx="3376197" cy="627864"/>
            <a:chOff x="5688232" y="1634949"/>
            <a:chExt cx="3376197" cy="62786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8232" y="1729841"/>
              <a:ext cx="355516" cy="355516"/>
            </a:xfrm>
            <a:prstGeom prst="rect">
              <a:avLst/>
            </a:prstGeom>
          </p:spPr>
        </p:pic>
        <p:sp>
          <p:nvSpPr>
            <p:cNvPr id="24" name="TextBox 23">
              <a:extLst/>
            </p:cNvPr>
            <p:cNvSpPr txBox="1"/>
            <p:nvPr/>
          </p:nvSpPr>
          <p:spPr>
            <a:xfrm>
              <a:off x="5941073" y="1634949"/>
              <a:ext cx="3123356" cy="627864"/>
            </a:xfrm>
            <a:prstGeom prst="rect">
              <a:avLst/>
            </a:prstGeom>
            <a:noFill/>
            <a:effectLst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rgbClr val="FF8C00"/>
                  </a:solidFill>
                </a:rPr>
                <a:t>Service Fabric cluster</a:t>
              </a:r>
            </a:p>
          </p:txBody>
        </p:sp>
      </p:grpSp>
      <p:pic>
        <p:nvPicPr>
          <p:cNvPr id="25" name="Graphic 11" descr="Monitor">
            <a:extLst>
              <a:ext uri="{FF2B5EF4-FFF2-40B4-BE49-F238E27FC236}">
                <a16:creationId xmlns:a16="http://schemas.microsoft.com/office/drawing/2014/main" id="{65C8EDAF-D0CB-4C81-A7FE-EB46B3FFA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9037" y="3382962"/>
            <a:ext cx="1295400" cy="129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21469-FB57-4E43-85D2-F6F9C7061272}"/>
              </a:ext>
            </a:extLst>
          </p:cNvPr>
          <p:cNvSpPr txBox="1"/>
          <p:nvPr/>
        </p:nvSpPr>
        <p:spPr>
          <a:xfrm>
            <a:off x="8279100" y="3726119"/>
            <a:ext cx="617798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b="1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A9E2CF-0727-4B81-B8CA-7F976BB9D58A}"/>
              </a:ext>
            </a:extLst>
          </p:cNvPr>
          <p:cNvSpPr/>
          <p:nvPr/>
        </p:nvSpPr>
        <p:spPr bwMode="auto">
          <a:xfrm>
            <a:off x="7437437" y="3793040"/>
            <a:ext cx="2274410" cy="7710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Service Fabric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Reverse Proxy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7B147B-32DD-4FBA-A028-3F756BBAD190}"/>
              </a:ext>
            </a:extLst>
          </p:cNvPr>
          <p:cNvCxnSpPr>
            <a:cxnSpLocks/>
            <a:stCxn id="29" idx="2"/>
            <a:endCxn id="10" idx="0"/>
          </p:cNvCxnSpPr>
          <p:nvPr/>
        </p:nvCxnSpPr>
        <p:spPr>
          <a:xfrm flipH="1">
            <a:off x="8574641" y="4564062"/>
            <a:ext cx="1" cy="533400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3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5" grpId="0" animBg="1"/>
      <p:bldP spid="5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625764" y="2407799"/>
            <a:ext cx="1027236" cy="3680263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940724" y="5402262"/>
            <a:ext cx="808116" cy="699480"/>
            <a:chOff x="1951037" y="4049747"/>
            <a:chExt cx="2689850" cy="1409630"/>
          </a:xfrm>
        </p:grpSpPr>
        <p:sp>
          <p:nvSpPr>
            <p:cNvPr id="60" name="Rectangle 59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ight Bracket 61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Left Bracket 63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953964" y="3878262"/>
            <a:ext cx="808116" cy="699480"/>
            <a:chOff x="1951037" y="4049747"/>
            <a:chExt cx="2689850" cy="1409630"/>
          </a:xfrm>
        </p:grpSpPr>
        <p:sp>
          <p:nvSpPr>
            <p:cNvPr id="53" name="Rectangle 52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ight Bracket 53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Left Bracket 57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46033" y="2430462"/>
            <a:ext cx="808116" cy="699480"/>
            <a:chOff x="1951037" y="4049747"/>
            <a:chExt cx="2689850" cy="140963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ight Bracket 36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Left Bracket 42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Gateway to your application: stateless service</a:t>
            </a:r>
          </a:p>
        </p:txBody>
      </p:sp>
      <p:sp>
        <p:nvSpPr>
          <p:cNvPr id="14" name="Rectangle 13">
            <a:extLst/>
          </p:cNvPr>
          <p:cNvSpPr/>
          <p:nvPr/>
        </p:nvSpPr>
        <p:spPr bwMode="auto">
          <a:xfrm>
            <a:off x="6827837" y="4983089"/>
            <a:ext cx="2884009" cy="121920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Node 3</a:t>
            </a:r>
          </a:p>
        </p:txBody>
      </p:sp>
      <p:pic>
        <p:nvPicPr>
          <p:cNvPr id="15" name="Graphic 11" descr="Monitor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037" y="3376086"/>
            <a:ext cx="1295400" cy="1295400"/>
          </a:xfrm>
          <a:prstGeom prst="rect">
            <a:avLst/>
          </a:prstGeom>
        </p:spPr>
      </p:pic>
      <p:cxnSp>
        <p:nvCxnSpPr>
          <p:cNvPr id="16" name="Straight Arrow Connector 15">
            <a:extLst/>
          </p:cNvPr>
          <p:cNvCxnSpPr>
            <a:cxnSpLocks/>
            <a:stCxn id="15" idx="3"/>
            <a:endCxn id="38" idx="1"/>
          </p:cNvCxnSpPr>
          <p:nvPr/>
        </p:nvCxnSpPr>
        <p:spPr>
          <a:xfrm flipV="1">
            <a:off x="2484437" y="4021981"/>
            <a:ext cx="1167715" cy="1805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/>
          </p:cNvPr>
          <p:cNvCxnSpPr>
            <a:cxnSpLocks/>
            <a:stCxn id="38" idx="3"/>
            <a:endCxn id="27" idx="1"/>
          </p:cNvCxnSpPr>
          <p:nvPr/>
        </p:nvCxnSpPr>
        <p:spPr>
          <a:xfrm flipV="1">
            <a:off x="5355411" y="2621140"/>
            <a:ext cx="1472426" cy="1400841"/>
          </a:xfrm>
          <a:prstGeom prst="bentConnector3">
            <a:avLst>
              <a:gd name="adj1" fmla="val 50000"/>
            </a:avLst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/>
          </p:cNvPr>
          <p:cNvSpPr/>
          <p:nvPr/>
        </p:nvSpPr>
        <p:spPr bwMode="auto">
          <a:xfrm>
            <a:off x="5684837" y="1820862"/>
            <a:ext cx="4451483" cy="4572000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/>
          </p:cNvPr>
          <p:cNvSpPr/>
          <p:nvPr/>
        </p:nvSpPr>
        <p:spPr bwMode="auto">
          <a:xfrm>
            <a:off x="3094037" y="1287462"/>
            <a:ext cx="7467600" cy="548640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4036" y="1310889"/>
            <a:ext cx="109767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VNET</a:t>
            </a:r>
          </a:p>
        </p:txBody>
      </p:sp>
      <p:sp>
        <p:nvSpPr>
          <p:cNvPr id="25" name="Rectangle 24">
            <a:extLst/>
          </p:cNvPr>
          <p:cNvSpPr/>
          <p:nvPr/>
        </p:nvSpPr>
        <p:spPr bwMode="auto">
          <a:xfrm>
            <a:off x="6827837" y="3497314"/>
            <a:ext cx="2884009" cy="121920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Node 2</a:t>
            </a:r>
          </a:p>
        </p:txBody>
      </p:sp>
      <p:sp>
        <p:nvSpPr>
          <p:cNvPr id="27" name="Rectangle 26">
            <a:extLst/>
          </p:cNvPr>
          <p:cNvSpPr/>
          <p:nvPr/>
        </p:nvSpPr>
        <p:spPr bwMode="auto">
          <a:xfrm>
            <a:off x="6827837" y="2011540"/>
            <a:ext cx="2884009" cy="121920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Node 1</a:t>
            </a:r>
          </a:p>
        </p:txBody>
      </p:sp>
      <p:pic>
        <p:nvPicPr>
          <p:cNvPr id="38" name="Picture 37">
            <a:extLst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152" y="3022699"/>
            <a:ext cx="1703259" cy="1998563"/>
          </a:xfrm>
          <a:prstGeom prst="rect">
            <a:avLst/>
          </a:prstGeom>
        </p:spPr>
      </p:pic>
      <p:cxnSp>
        <p:nvCxnSpPr>
          <p:cNvPr id="39" name="Connector: Elbow 38">
            <a:extLst/>
          </p:cNvPr>
          <p:cNvCxnSpPr>
            <a:cxnSpLocks/>
            <a:stCxn id="38" idx="3"/>
            <a:endCxn id="25" idx="1"/>
          </p:cNvCxnSpPr>
          <p:nvPr/>
        </p:nvCxnSpPr>
        <p:spPr>
          <a:xfrm>
            <a:off x="5355411" y="4021981"/>
            <a:ext cx="1472426" cy="84933"/>
          </a:xfrm>
          <a:prstGeom prst="bentConnector3">
            <a:avLst>
              <a:gd name="adj1" fmla="val 50000"/>
            </a:avLst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/>
          </p:cNvPr>
          <p:cNvCxnSpPr>
            <a:cxnSpLocks/>
            <a:stCxn id="38" idx="3"/>
            <a:endCxn id="14" idx="1"/>
          </p:cNvCxnSpPr>
          <p:nvPr/>
        </p:nvCxnSpPr>
        <p:spPr>
          <a:xfrm>
            <a:off x="5355411" y="4021981"/>
            <a:ext cx="1472426" cy="1570708"/>
          </a:xfrm>
          <a:prstGeom prst="bentConnector3">
            <a:avLst>
              <a:gd name="adj1" fmla="val 50000"/>
            </a:avLst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20949" y="2520342"/>
            <a:ext cx="430787" cy="496820"/>
          </a:xfrm>
          <a:prstGeom prst="rect">
            <a:avLst/>
          </a:prstGeom>
        </p:spPr>
      </p:pic>
      <p:sp>
        <p:nvSpPr>
          <p:cNvPr id="46" name="Rectangle 45">
            <a:extLst/>
          </p:cNvPr>
          <p:cNvSpPr/>
          <p:nvPr/>
        </p:nvSpPr>
        <p:spPr bwMode="auto">
          <a:xfrm>
            <a:off x="8669842" y="2455535"/>
            <a:ext cx="936029" cy="595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Secondary</a:t>
            </a:r>
          </a:p>
        </p:txBody>
      </p:sp>
      <p:pic>
        <p:nvPicPr>
          <p:cNvPr id="48" name="Picture 47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20949" y="3994887"/>
            <a:ext cx="430787" cy="496820"/>
          </a:xfrm>
          <a:prstGeom prst="rect">
            <a:avLst/>
          </a:prstGeom>
        </p:spPr>
      </p:pic>
      <p:sp>
        <p:nvSpPr>
          <p:cNvPr id="49" name="Rectangle 48">
            <a:extLst/>
          </p:cNvPr>
          <p:cNvSpPr/>
          <p:nvPr/>
        </p:nvSpPr>
        <p:spPr bwMode="auto">
          <a:xfrm>
            <a:off x="8669842" y="3930080"/>
            <a:ext cx="936029" cy="595844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Primary</a:t>
            </a:r>
          </a:p>
        </p:txBody>
      </p:sp>
      <p:pic>
        <p:nvPicPr>
          <p:cNvPr id="51" name="Picture 50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20949" y="5505001"/>
            <a:ext cx="430787" cy="496820"/>
          </a:xfrm>
          <a:prstGeom prst="rect">
            <a:avLst/>
          </a:prstGeom>
        </p:spPr>
      </p:pic>
      <p:sp>
        <p:nvSpPr>
          <p:cNvPr id="52" name="Rectangle 51">
            <a:extLst/>
          </p:cNvPr>
          <p:cNvSpPr/>
          <p:nvPr/>
        </p:nvSpPr>
        <p:spPr bwMode="auto">
          <a:xfrm>
            <a:off x="8669842" y="5440194"/>
            <a:ext cx="936029" cy="595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Secondary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7972423" y="2603518"/>
            <a:ext cx="609600" cy="3230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7972423" y="4066470"/>
            <a:ext cx="609600" cy="3230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7972398" y="5591879"/>
            <a:ext cx="609600" cy="3230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</a:t>
            </a:r>
          </a:p>
        </p:txBody>
      </p:sp>
      <p:cxnSp>
        <p:nvCxnSpPr>
          <p:cNvPr id="63" name="Straight Arrow Connector 62"/>
          <p:cNvCxnSpPr>
            <a:stCxn id="55" idx="2"/>
            <a:endCxn id="49" idx="0"/>
          </p:cNvCxnSpPr>
          <p:nvPr/>
        </p:nvCxnSpPr>
        <p:spPr>
          <a:xfrm>
            <a:off x="8277223" y="2926582"/>
            <a:ext cx="860634" cy="1003498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56" idx="1"/>
          </p:cNvCxnSpPr>
          <p:nvPr/>
        </p:nvCxnSpPr>
        <p:spPr>
          <a:xfrm flipV="1">
            <a:off x="7767130" y="4228002"/>
            <a:ext cx="205293" cy="1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6" idx="3"/>
            <a:endCxn id="49" idx="1"/>
          </p:cNvCxnSpPr>
          <p:nvPr/>
        </p:nvCxnSpPr>
        <p:spPr>
          <a:xfrm>
            <a:off x="8582023" y="4228002"/>
            <a:ext cx="87819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2" idx="2"/>
            <a:endCxn id="57" idx="1"/>
          </p:cNvCxnSpPr>
          <p:nvPr/>
        </p:nvCxnSpPr>
        <p:spPr>
          <a:xfrm>
            <a:off x="7748840" y="5752002"/>
            <a:ext cx="223558" cy="1409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7" idx="0"/>
            <a:endCxn id="49" idx="2"/>
          </p:cNvCxnSpPr>
          <p:nvPr/>
        </p:nvCxnSpPr>
        <p:spPr>
          <a:xfrm flipV="1">
            <a:off x="8277198" y="4525924"/>
            <a:ext cx="860659" cy="1065955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742237" y="2773887"/>
            <a:ext cx="205293" cy="1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6219421" y="1310889"/>
            <a:ext cx="3376197" cy="627864"/>
            <a:chOff x="5688232" y="1634949"/>
            <a:chExt cx="3376197" cy="627864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8232" y="1729841"/>
              <a:ext cx="355516" cy="355516"/>
            </a:xfrm>
            <a:prstGeom prst="rect">
              <a:avLst/>
            </a:prstGeom>
          </p:spPr>
        </p:pic>
        <p:sp>
          <p:nvSpPr>
            <p:cNvPr id="68" name="TextBox 67">
              <a:extLst/>
            </p:cNvPr>
            <p:cNvSpPr txBox="1"/>
            <p:nvPr/>
          </p:nvSpPr>
          <p:spPr>
            <a:xfrm>
              <a:off x="5941073" y="1634949"/>
              <a:ext cx="3123356" cy="627864"/>
            </a:xfrm>
            <a:prstGeom prst="rect">
              <a:avLst/>
            </a:prstGeom>
            <a:noFill/>
            <a:effectLst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rgbClr val="FF8C00"/>
                  </a:solidFill>
                </a:rPr>
                <a:t>Service Fabric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95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9" grpId="0" animBg="1"/>
      <p:bldP spid="22" grpId="0" animBg="1"/>
      <p:bldP spid="24" grpId="0"/>
      <p:bldP spid="25" grpId="0" animBg="1"/>
      <p:bldP spid="27" grpId="0" animBg="1"/>
      <p:bldP spid="46" grpId="0" animBg="1"/>
      <p:bldP spid="49" grpId="0" animBg="1"/>
      <p:bldP spid="52" grpId="0" animBg="1"/>
      <p:bldP spid="55" grpId="0" animBg="1"/>
      <p:bldP spid="56" grpId="0" animBg="1"/>
      <p:bldP spid="5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Announcing: Service Fabric + API 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2580" y="2188771"/>
            <a:ext cx="5573642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Service discovery and routing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Partition resolution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Replica selection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Resolve and retry policies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18F1EC-E8AF-4839-ACFD-AB6AE9E310CD}"/>
              </a:ext>
            </a:extLst>
          </p:cNvPr>
          <p:cNvGrpSpPr/>
          <p:nvPr/>
        </p:nvGrpSpPr>
        <p:grpSpPr>
          <a:xfrm>
            <a:off x="3764594" y="2506634"/>
            <a:ext cx="4714733" cy="1841855"/>
            <a:chOff x="3087231" y="1565455"/>
            <a:chExt cx="4714733" cy="18418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70D790-0BD6-48F0-B1ED-F894520C2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3437" y="1592262"/>
              <a:ext cx="1888527" cy="1815048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3087231" y="1672304"/>
              <a:ext cx="2022861" cy="1596027"/>
              <a:chOff x="5857137" y="1439862"/>
              <a:chExt cx="2022861" cy="1596027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0637" y="1439862"/>
                <a:ext cx="995863" cy="995863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857137" y="2435725"/>
                <a:ext cx="2022861" cy="6001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200">
                    <a:solidFill>
                      <a:srgbClr val="FF8C00"/>
                    </a:solidFill>
                  </a:rPr>
                  <a:t>Service Fabric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044970" y="1565455"/>
              <a:ext cx="933589" cy="120956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6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1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2864E-6 -3.61779E-6 L -0.25325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Gateway to your application: API Management</a:t>
            </a:r>
          </a:p>
        </p:txBody>
      </p:sp>
      <p:pic>
        <p:nvPicPr>
          <p:cNvPr id="12" name="Graphic 11" descr="Monitor">
            <a:extLst>
              <a:ext uri="{FF2B5EF4-FFF2-40B4-BE49-F238E27FC236}">
                <a16:creationId xmlns:a16="http://schemas.microsoft.com/office/drawing/2014/main" id="{444A6279-59E3-468E-B973-56A35A6BE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037" y="3389838"/>
            <a:ext cx="1295400" cy="1295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546E1D-C828-45AE-9206-1B0995761E06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484437" y="4037538"/>
            <a:ext cx="1219200" cy="0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0D790-0BD6-48F0-B1ED-F894520C2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637" y="3130014"/>
            <a:ext cx="1888527" cy="181504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0D5917-4117-4709-868F-8D393622C3F6}"/>
              </a:ext>
            </a:extLst>
          </p:cNvPr>
          <p:cNvSpPr/>
          <p:nvPr/>
        </p:nvSpPr>
        <p:spPr bwMode="auto">
          <a:xfrm>
            <a:off x="7132637" y="1744662"/>
            <a:ext cx="3810000" cy="4572000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4585E7-97A2-4E71-9C23-FAFD75A861FD}"/>
              </a:ext>
            </a:extLst>
          </p:cNvPr>
          <p:cNvSpPr/>
          <p:nvPr/>
        </p:nvSpPr>
        <p:spPr bwMode="auto">
          <a:xfrm>
            <a:off x="7666038" y="1947760"/>
            <a:ext cx="2744517" cy="962020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Reliable Service 1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accent5"/>
                </a:solidFill>
              </a:rPr>
              <a:t>fabric:/app/service/</a:t>
            </a:r>
            <a:r>
              <a:rPr lang="en-US" sz="2000" b="1">
                <a:solidFill>
                  <a:schemeClr val="accent5"/>
                </a:solidFill>
              </a:rPr>
              <a:t>1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591DE7-08E4-454C-9E1A-44B77B90D2D0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 flipV="1">
            <a:off x="5592164" y="3854452"/>
            <a:ext cx="2073874" cy="183086"/>
          </a:xfrm>
          <a:prstGeom prst="bentConnector3">
            <a:avLst/>
          </a:prstGeom>
          <a:ln w="28575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97EB5CF-F676-4D91-9886-FF944D7A2293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5592164" y="4037538"/>
            <a:ext cx="2073873" cy="1493314"/>
          </a:xfrm>
          <a:prstGeom prst="bentConnector3">
            <a:avLst/>
          </a:prstGeom>
          <a:ln w="28575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4FF0BEC-3610-4585-B425-4218C1D14534}"/>
              </a:ext>
            </a:extLst>
          </p:cNvPr>
          <p:cNvSpPr/>
          <p:nvPr/>
        </p:nvSpPr>
        <p:spPr>
          <a:xfrm>
            <a:off x="427037" y="1241233"/>
            <a:ext cx="603331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solidFill>
                  <a:schemeClr val="tx2"/>
                </a:solidFill>
              </a:rPr>
              <a:t>Service discovery and routing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7BD08C9-A6B2-4306-8FBA-195C0B97A54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5592164" y="2428770"/>
            <a:ext cx="2073874" cy="1608768"/>
          </a:xfrm>
          <a:prstGeom prst="bentConnector3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1ECD3-70BF-4614-8567-5CB92DDDE80C}"/>
              </a:ext>
            </a:extLst>
          </p:cNvPr>
          <p:cNvSpPr/>
          <p:nvPr/>
        </p:nvSpPr>
        <p:spPr bwMode="auto">
          <a:xfrm>
            <a:off x="7666038" y="3373442"/>
            <a:ext cx="2744517" cy="962020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Reliable Service 2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accent5"/>
                </a:solidFill>
              </a:rPr>
              <a:t>fabric:/app/service/</a:t>
            </a:r>
            <a:r>
              <a:rPr lang="en-US" sz="2000" b="1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160BE2-67C5-44B7-86D1-A47DAE9B66E2}"/>
              </a:ext>
            </a:extLst>
          </p:cNvPr>
          <p:cNvSpPr/>
          <p:nvPr/>
        </p:nvSpPr>
        <p:spPr bwMode="auto">
          <a:xfrm>
            <a:off x="7666037" y="5049842"/>
            <a:ext cx="2744517" cy="962020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Reliable Service 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accent5"/>
                </a:solidFill>
              </a:rPr>
              <a:t>fabric:/app/service/</a:t>
            </a:r>
            <a:r>
              <a:rPr lang="en-US" sz="2000" b="1"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8812638" y="4402529"/>
            <a:ext cx="58413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414040" y="1195110"/>
            <a:ext cx="3376197" cy="627864"/>
            <a:chOff x="5688232" y="1634949"/>
            <a:chExt cx="3376197" cy="6278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88232" y="1729841"/>
              <a:ext cx="355516" cy="355516"/>
            </a:xfrm>
            <a:prstGeom prst="rect">
              <a:avLst/>
            </a:prstGeom>
          </p:spPr>
        </p:pic>
        <p:sp>
          <p:nvSpPr>
            <p:cNvPr id="19" name="TextBox 18">
              <a:extLst/>
            </p:cNvPr>
            <p:cNvSpPr txBox="1"/>
            <p:nvPr/>
          </p:nvSpPr>
          <p:spPr>
            <a:xfrm>
              <a:off x="5941073" y="1634949"/>
              <a:ext cx="3123356" cy="627864"/>
            </a:xfrm>
            <a:prstGeom prst="rect">
              <a:avLst/>
            </a:prstGeom>
            <a:noFill/>
            <a:effectLst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rgbClr val="FF8C00"/>
                  </a:solidFill>
                </a:rPr>
                <a:t>Service Fabric cluster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925B294-6EE3-4DEB-90E0-45106F5A73B8}"/>
              </a:ext>
            </a:extLst>
          </p:cNvPr>
          <p:cNvSpPr txBox="1"/>
          <p:nvPr/>
        </p:nvSpPr>
        <p:spPr>
          <a:xfrm>
            <a:off x="765323" y="2494945"/>
            <a:ext cx="222932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/users/</a:t>
            </a:r>
            <a:r>
              <a:rPr lang="en-US" sz="2400" b="1">
                <a:solidFill>
                  <a:schemeClr val="accent5">
                    <a:lumMod val="75000"/>
                  </a:schemeClr>
                </a:solidFill>
              </a:rPr>
              <a:t>{id}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7F26B8-0401-435A-A01B-561F3EE935D1}"/>
              </a:ext>
            </a:extLst>
          </p:cNvPr>
          <p:cNvSpPr txBox="1"/>
          <p:nvPr/>
        </p:nvSpPr>
        <p:spPr>
          <a:xfrm>
            <a:off x="2941637" y="2502150"/>
            <a:ext cx="34529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fabric:/app/service/</a:t>
            </a:r>
            <a:r>
              <a:rPr lang="en-US" sz="2400" b="1">
                <a:solidFill>
                  <a:schemeClr val="accent5">
                    <a:lumMod val="75000"/>
                  </a:schemeClr>
                </a:solidFill>
              </a:rPr>
              <a:t>{id}</a:t>
            </a:r>
          </a:p>
        </p:txBody>
      </p:sp>
    </p:spTree>
    <p:extLst>
      <p:ext uri="{BB962C8B-B14F-4D97-AF65-F5344CB8AC3E}">
        <p14:creationId xmlns:p14="http://schemas.microsoft.com/office/powerpoint/2010/main" val="9176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 animBg="1"/>
      <p:bldP spid="27" grpId="0" animBg="1"/>
      <p:bldP spid="28" grpId="0" animBg="1"/>
      <p:bldP spid="15" grpId="0"/>
      <p:bldP spid="22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Gateway to your application: API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6222F5-3CA6-4CBE-8B34-803C510627B1}"/>
              </a:ext>
            </a:extLst>
          </p:cNvPr>
          <p:cNvSpPr/>
          <p:nvPr/>
        </p:nvSpPr>
        <p:spPr bwMode="auto">
          <a:xfrm>
            <a:off x="7432884" y="2049462"/>
            <a:ext cx="2562627" cy="3962400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Reliable Service</a:t>
            </a:r>
          </a:p>
        </p:txBody>
      </p:sp>
      <p:pic>
        <p:nvPicPr>
          <p:cNvPr id="12" name="Graphic 11" descr="Monitor">
            <a:extLst>
              <a:ext uri="{FF2B5EF4-FFF2-40B4-BE49-F238E27FC236}">
                <a16:creationId xmlns:a16="http://schemas.microsoft.com/office/drawing/2014/main" id="{444A6279-59E3-468E-B973-56A35A6BE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037" y="3389838"/>
            <a:ext cx="1295400" cy="1295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546E1D-C828-45AE-9206-1B0995761E06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484437" y="4037538"/>
            <a:ext cx="1219200" cy="0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0D790-0BD6-48F0-B1ED-F894520C2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637" y="3130014"/>
            <a:ext cx="1888527" cy="181504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0D5917-4117-4709-868F-8D393622C3F6}"/>
              </a:ext>
            </a:extLst>
          </p:cNvPr>
          <p:cNvSpPr/>
          <p:nvPr/>
        </p:nvSpPr>
        <p:spPr bwMode="auto">
          <a:xfrm>
            <a:off x="7132637" y="1744662"/>
            <a:ext cx="3123357" cy="4572000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4585E7-97A2-4E71-9C23-FAFD75A861FD}"/>
              </a:ext>
            </a:extLst>
          </p:cNvPr>
          <p:cNvSpPr/>
          <p:nvPr/>
        </p:nvSpPr>
        <p:spPr bwMode="auto">
          <a:xfrm>
            <a:off x="7832595" y="2811462"/>
            <a:ext cx="1763204" cy="595844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Partition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02014-3DE5-43AD-AC5D-6FAC368446D1}"/>
              </a:ext>
            </a:extLst>
          </p:cNvPr>
          <p:cNvSpPr/>
          <p:nvPr/>
        </p:nvSpPr>
        <p:spPr bwMode="auto">
          <a:xfrm>
            <a:off x="7832595" y="3739618"/>
            <a:ext cx="1763204" cy="595844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Partition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83C30-513D-48D0-B41E-565D3A3B4F95}"/>
              </a:ext>
            </a:extLst>
          </p:cNvPr>
          <p:cNvSpPr/>
          <p:nvPr/>
        </p:nvSpPr>
        <p:spPr bwMode="auto">
          <a:xfrm>
            <a:off x="7832595" y="5097462"/>
            <a:ext cx="1763204" cy="595844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Partition n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591DE7-08E4-454C-9E1A-44B77B90D2D0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5592164" y="4037538"/>
            <a:ext cx="2240431" cy="2"/>
          </a:xfrm>
          <a:prstGeom prst="bentConnector3">
            <a:avLst/>
          </a:prstGeom>
          <a:ln w="28575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97EB5CF-F676-4D91-9886-FF944D7A229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5592164" y="4037538"/>
            <a:ext cx="2240431" cy="1357846"/>
          </a:xfrm>
          <a:prstGeom prst="bentConnector3">
            <a:avLst/>
          </a:prstGeom>
          <a:ln w="28575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4FF0BEC-3610-4585-B425-4218C1D14534}"/>
              </a:ext>
            </a:extLst>
          </p:cNvPr>
          <p:cNvSpPr/>
          <p:nvPr/>
        </p:nvSpPr>
        <p:spPr>
          <a:xfrm>
            <a:off x="458380" y="1196839"/>
            <a:ext cx="393601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solidFill>
                  <a:schemeClr val="tx2"/>
                </a:solidFill>
              </a:rPr>
              <a:t>Partition resolution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7BD08C9-A6B2-4306-8FBA-195C0B97A54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5592164" y="3109384"/>
            <a:ext cx="2240431" cy="928154"/>
          </a:xfrm>
          <a:prstGeom prst="bentConnector3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5400000">
            <a:off x="8504237" y="4402529"/>
            <a:ext cx="58413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026098" y="1196839"/>
            <a:ext cx="3376197" cy="627864"/>
            <a:chOff x="5688232" y="1634949"/>
            <a:chExt cx="3376197" cy="62786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88232" y="1729841"/>
              <a:ext cx="355516" cy="355516"/>
            </a:xfrm>
            <a:prstGeom prst="rect">
              <a:avLst/>
            </a:prstGeom>
          </p:spPr>
        </p:pic>
        <p:sp>
          <p:nvSpPr>
            <p:cNvPr id="29" name="TextBox 28">
              <a:extLst/>
            </p:cNvPr>
            <p:cNvSpPr txBox="1"/>
            <p:nvPr/>
          </p:nvSpPr>
          <p:spPr>
            <a:xfrm>
              <a:off x="5941073" y="1634949"/>
              <a:ext cx="3123356" cy="627864"/>
            </a:xfrm>
            <a:prstGeom prst="rect">
              <a:avLst/>
            </a:prstGeom>
            <a:noFill/>
            <a:effectLst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rgbClr val="FF8C00"/>
                  </a:solidFill>
                </a:rPr>
                <a:t>Service Fabric cluster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3BF624-48AF-4492-A54A-1F6A5470A571}"/>
              </a:ext>
            </a:extLst>
          </p:cNvPr>
          <p:cNvSpPr txBox="1"/>
          <p:nvPr/>
        </p:nvSpPr>
        <p:spPr>
          <a:xfrm>
            <a:off x="765323" y="2494945"/>
            <a:ext cx="222932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/users/{id}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9ED97-97A6-4DB1-8076-C830725BE0D2}"/>
              </a:ext>
            </a:extLst>
          </p:cNvPr>
          <p:cNvSpPr txBox="1"/>
          <p:nvPr/>
        </p:nvSpPr>
        <p:spPr>
          <a:xfrm>
            <a:off x="3215205" y="2502150"/>
            <a:ext cx="301396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GetPartitionKey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({id})</a:t>
            </a:r>
          </a:p>
        </p:txBody>
      </p:sp>
    </p:spTree>
    <p:extLst>
      <p:ext uri="{BB962C8B-B14F-4D97-AF65-F5344CB8AC3E}">
        <p14:creationId xmlns:p14="http://schemas.microsoft.com/office/powerpoint/2010/main" val="23079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17" grpId="0" animBg="1"/>
      <p:bldP spid="18" grpId="0" animBg="1"/>
      <p:bldP spid="19" grpId="0" animBg="1"/>
      <p:bldP spid="3" grpId="0"/>
      <p:bldP spid="4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16" y="1363662"/>
            <a:ext cx="11888787" cy="1902059"/>
          </a:xfrm>
        </p:spPr>
        <p:txBody>
          <a:bodyPr/>
          <a:lstStyle/>
          <a:p>
            <a:r>
              <a:rPr lang="en-US"/>
              <a:t>How to progressively modernize apps with microservices</a:t>
            </a:r>
          </a:p>
          <a:p>
            <a:r>
              <a:rPr lang="en-US"/>
              <a:t>Service Fabric as a container orchestrator</a:t>
            </a:r>
          </a:p>
          <a:p>
            <a:r>
              <a:rPr lang="en-US"/>
              <a:t>Roadmap for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142897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7742237" y="2120373"/>
            <a:ext cx="2249496" cy="1215022"/>
            <a:chOff x="1951037" y="4049747"/>
            <a:chExt cx="2689850" cy="140963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ight Bracket 23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Left Bracket 24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Gateway to your application: API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7D161-A3DD-4433-96BA-471B6C739E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5130" y="2298478"/>
            <a:ext cx="760213" cy="8767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6222F5-3CA6-4CBE-8B34-803C510627B1}"/>
              </a:ext>
            </a:extLst>
          </p:cNvPr>
          <p:cNvSpPr/>
          <p:nvPr/>
        </p:nvSpPr>
        <p:spPr bwMode="auto">
          <a:xfrm>
            <a:off x="7742237" y="4724682"/>
            <a:ext cx="2274410" cy="12192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Core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Reliable Service</a:t>
            </a:r>
          </a:p>
        </p:txBody>
      </p:sp>
      <p:pic>
        <p:nvPicPr>
          <p:cNvPr id="12" name="Graphic 11" descr="Monitor">
            <a:extLst>
              <a:ext uri="{FF2B5EF4-FFF2-40B4-BE49-F238E27FC236}">
                <a16:creationId xmlns:a16="http://schemas.microsoft.com/office/drawing/2014/main" id="{444A6279-59E3-468E-B973-56A35A6BE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037" y="3389838"/>
            <a:ext cx="1295400" cy="1295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546E1D-C828-45AE-9206-1B0995761E06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484437" y="4037538"/>
            <a:ext cx="1219200" cy="0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7BD08C9-A6B2-4306-8FBA-195C0B97A54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592164" y="2717005"/>
            <a:ext cx="2150073" cy="1320533"/>
          </a:xfrm>
          <a:prstGeom prst="bentConnector3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C3E58E-7F37-4EBD-85B0-94D4AF521E54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5592164" y="4037538"/>
            <a:ext cx="2150073" cy="1296744"/>
          </a:xfrm>
          <a:prstGeom prst="bentConnector3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0D790-0BD6-48F0-B1ED-F894520C2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637" y="3130014"/>
            <a:ext cx="1888527" cy="181504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0D5917-4117-4709-868F-8D393622C3F6}"/>
              </a:ext>
            </a:extLst>
          </p:cNvPr>
          <p:cNvSpPr/>
          <p:nvPr/>
        </p:nvSpPr>
        <p:spPr bwMode="auto">
          <a:xfrm>
            <a:off x="7317763" y="1744662"/>
            <a:ext cx="3123357" cy="4572000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191342" y="1233378"/>
            <a:ext cx="3376197" cy="627864"/>
            <a:chOff x="5688232" y="1634949"/>
            <a:chExt cx="3376197" cy="62786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8232" y="1729841"/>
              <a:ext cx="355516" cy="355516"/>
            </a:xfrm>
            <a:prstGeom prst="rect">
              <a:avLst/>
            </a:prstGeom>
          </p:spPr>
        </p:pic>
        <p:sp>
          <p:nvSpPr>
            <p:cNvPr id="28" name="TextBox 27">
              <a:extLst/>
            </p:cNvPr>
            <p:cNvSpPr txBox="1"/>
            <p:nvPr/>
          </p:nvSpPr>
          <p:spPr>
            <a:xfrm>
              <a:off x="5941073" y="1634949"/>
              <a:ext cx="3123356" cy="627864"/>
            </a:xfrm>
            <a:prstGeom prst="rect">
              <a:avLst/>
            </a:prstGeom>
            <a:noFill/>
            <a:effectLst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rgbClr val="FF8C00"/>
                  </a:solidFill>
                </a:rPr>
                <a:t>Service Fabric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23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7524171" y="5312382"/>
            <a:ext cx="890064" cy="699480"/>
            <a:chOff x="1951037" y="4049747"/>
            <a:chExt cx="2689850" cy="1409630"/>
          </a:xfrm>
        </p:grpSpPr>
        <p:sp>
          <p:nvSpPr>
            <p:cNvPr id="60" name="Rectangle 59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ight Bracket 60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Left Bracket 61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556217" y="3832852"/>
            <a:ext cx="857493" cy="699480"/>
            <a:chOff x="1951037" y="4049747"/>
            <a:chExt cx="2689850" cy="140963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ight Bracket 55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Left Bracket 56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523647" y="2344688"/>
            <a:ext cx="890064" cy="699480"/>
            <a:chOff x="1951037" y="4049747"/>
            <a:chExt cx="2689850" cy="1409630"/>
          </a:xfrm>
        </p:grpSpPr>
        <p:sp>
          <p:nvSpPr>
            <p:cNvPr id="51" name="Rectangle 50"/>
            <p:cNvSpPr/>
            <p:nvPr/>
          </p:nvSpPr>
          <p:spPr bwMode="auto">
            <a:xfrm>
              <a:off x="1995803" y="4090922"/>
              <a:ext cx="2602474" cy="1326678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ight Bracket 51"/>
            <p:cNvSpPr/>
            <p:nvPr/>
          </p:nvSpPr>
          <p:spPr>
            <a:xfrm>
              <a:off x="4447142" y="4049747"/>
              <a:ext cx="193745" cy="1409630"/>
            </a:xfrm>
            <a:prstGeom prst="righ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Left Bracket 52"/>
            <p:cNvSpPr/>
            <p:nvPr/>
          </p:nvSpPr>
          <p:spPr>
            <a:xfrm>
              <a:off x="1951037" y="4049747"/>
              <a:ext cx="193745" cy="1409630"/>
            </a:xfrm>
            <a:prstGeom prst="leftBracket">
              <a:avLst/>
            </a:prstGeom>
            <a:ln w="762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Gateway to your application: API Management</a:t>
            </a:r>
          </a:p>
        </p:txBody>
      </p:sp>
      <p:pic>
        <p:nvPicPr>
          <p:cNvPr id="12" name="Graphic 11" descr="Monitor">
            <a:extLst>
              <a:ext uri="{FF2B5EF4-FFF2-40B4-BE49-F238E27FC236}">
                <a16:creationId xmlns:a16="http://schemas.microsoft.com/office/drawing/2014/main" id="{444A6279-59E3-468E-B973-56A35A6BE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037" y="3376086"/>
            <a:ext cx="1295400" cy="1295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546E1D-C828-45AE-9206-1B0995761E06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484437" y="4023786"/>
            <a:ext cx="1219200" cy="0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0D790-0BD6-48F0-B1ED-F894520C2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637" y="3116262"/>
            <a:ext cx="1888527" cy="18150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47E8437-5816-49AF-9A03-A9A3D3EAFF84}"/>
              </a:ext>
            </a:extLst>
          </p:cNvPr>
          <p:cNvSpPr/>
          <p:nvPr/>
        </p:nvSpPr>
        <p:spPr bwMode="auto">
          <a:xfrm>
            <a:off x="2865437" y="1212849"/>
            <a:ext cx="8001000" cy="5561013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6074" y="1246801"/>
            <a:ext cx="109767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VNET</a:t>
            </a:r>
          </a:p>
        </p:txBody>
      </p:sp>
      <p:cxnSp>
        <p:nvCxnSpPr>
          <p:cNvPr id="27" name="Connector: Elbow 26">
            <a:extLst/>
          </p:cNvPr>
          <p:cNvCxnSpPr>
            <a:cxnSpLocks/>
            <a:stCxn id="11" idx="2"/>
            <a:endCxn id="13" idx="2"/>
          </p:cNvCxnSpPr>
          <p:nvPr/>
        </p:nvCxnSpPr>
        <p:spPr>
          <a:xfrm rot="16200000" flipH="1">
            <a:off x="4818248" y="4760962"/>
            <a:ext cx="699552" cy="1040247"/>
          </a:xfrm>
          <a:prstGeom prst="bentConnector2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/>
          </p:cNvPr>
          <p:cNvSpPr/>
          <p:nvPr/>
        </p:nvSpPr>
        <p:spPr bwMode="auto">
          <a:xfrm>
            <a:off x="7132637" y="4906889"/>
            <a:ext cx="2884009" cy="121920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Node 3</a:t>
            </a:r>
          </a:p>
        </p:txBody>
      </p:sp>
      <p:cxnSp>
        <p:nvCxnSpPr>
          <p:cNvPr id="32" name="Connector: Elbow 31">
            <a:extLst/>
          </p:cNvPr>
          <p:cNvCxnSpPr>
            <a:cxnSpLocks/>
            <a:stCxn id="11" idx="3"/>
            <a:endCxn id="53" idx="1"/>
          </p:cNvCxnSpPr>
          <p:nvPr/>
        </p:nvCxnSpPr>
        <p:spPr>
          <a:xfrm flipV="1">
            <a:off x="5592164" y="2694428"/>
            <a:ext cx="1931483" cy="1329358"/>
          </a:xfrm>
          <a:prstGeom prst="bentConnector3">
            <a:avLst>
              <a:gd name="adj1" fmla="val 50000"/>
            </a:avLst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/>
          </p:cNvPr>
          <p:cNvSpPr/>
          <p:nvPr/>
        </p:nvSpPr>
        <p:spPr bwMode="auto">
          <a:xfrm>
            <a:off x="5989637" y="1744662"/>
            <a:ext cx="4451483" cy="4572000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/>
          </p:cNvPr>
          <p:cNvSpPr/>
          <p:nvPr/>
        </p:nvSpPr>
        <p:spPr bwMode="auto">
          <a:xfrm>
            <a:off x="7132637" y="3421114"/>
            <a:ext cx="2884009" cy="121920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Node 2</a:t>
            </a:r>
          </a:p>
        </p:txBody>
      </p:sp>
      <p:sp>
        <p:nvSpPr>
          <p:cNvPr id="36" name="Rectangle 35">
            <a:extLst/>
          </p:cNvPr>
          <p:cNvSpPr/>
          <p:nvPr/>
        </p:nvSpPr>
        <p:spPr bwMode="auto">
          <a:xfrm>
            <a:off x="7132637" y="1935340"/>
            <a:ext cx="2884009" cy="121920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Node 1</a:t>
            </a:r>
          </a:p>
        </p:txBody>
      </p:sp>
      <p:cxnSp>
        <p:nvCxnSpPr>
          <p:cNvPr id="37" name="Connector: Elbow 36">
            <a:extLst/>
          </p:cNvPr>
          <p:cNvCxnSpPr>
            <a:cxnSpLocks/>
            <a:stCxn id="11" idx="3"/>
            <a:endCxn id="57" idx="1"/>
          </p:cNvCxnSpPr>
          <p:nvPr/>
        </p:nvCxnSpPr>
        <p:spPr>
          <a:xfrm>
            <a:off x="5592164" y="4023786"/>
            <a:ext cx="1964053" cy="158806"/>
          </a:xfrm>
          <a:prstGeom prst="bentConnector3">
            <a:avLst>
              <a:gd name="adj1" fmla="val 49261"/>
            </a:avLst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/>
          </p:cNvPr>
          <p:cNvCxnSpPr>
            <a:cxnSpLocks/>
            <a:stCxn id="11" idx="3"/>
            <a:endCxn id="62" idx="1"/>
          </p:cNvCxnSpPr>
          <p:nvPr/>
        </p:nvCxnSpPr>
        <p:spPr>
          <a:xfrm>
            <a:off x="5592164" y="4023786"/>
            <a:ext cx="1932007" cy="1638336"/>
          </a:xfrm>
          <a:prstGeom prst="bentConnector3">
            <a:avLst>
              <a:gd name="adj1" fmla="val 50000"/>
            </a:avLst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30549" y="2452982"/>
            <a:ext cx="430787" cy="496820"/>
          </a:xfrm>
          <a:prstGeom prst="rect">
            <a:avLst/>
          </a:prstGeom>
        </p:spPr>
      </p:pic>
      <p:sp>
        <p:nvSpPr>
          <p:cNvPr id="41" name="Rectangle 40">
            <a:extLst/>
          </p:cNvPr>
          <p:cNvSpPr/>
          <p:nvPr/>
        </p:nvSpPr>
        <p:spPr bwMode="auto">
          <a:xfrm>
            <a:off x="8732837" y="2388175"/>
            <a:ext cx="936029" cy="595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Secondary</a:t>
            </a:r>
          </a:p>
        </p:txBody>
      </p:sp>
      <p:pic>
        <p:nvPicPr>
          <p:cNvPr id="43" name="Picture 42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30549" y="3949477"/>
            <a:ext cx="430787" cy="496820"/>
          </a:xfrm>
          <a:prstGeom prst="rect">
            <a:avLst/>
          </a:prstGeom>
        </p:spPr>
      </p:pic>
      <p:sp>
        <p:nvSpPr>
          <p:cNvPr id="44" name="Rectangle 43">
            <a:extLst/>
          </p:cNvPr>
          <p:cNvSpPr/>
          <p:nvPr/>
        </p:nvSpPr>
        <p:spPr bwMode="auto">
          <a:xfrm>
            <a:off x="8732837" y="3884670"/>
            <a:ext cx="936029" cy="595844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Primary</a:t>
            </a:r>
          </a:p>
        </p:txBody>
      </p:sp>
      <p:pic>
        <p:nvPicPr>
          <p:cNvPr id="46" name="Picture 45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30549" y="5437641"/>
            <a:ext cx="430787" cy="496820"/>
          </a:xfrm>
          <a:prstGeom prst="rect">
            <a:avLst/>
          </a:prstGeom>
        </p:spPr>
      </p:pic>
      <p:sp>
        <p:nvSpPr>
          <p:cNvPr id="47" name="Rectangle 46">
            <a:extLst/>
          </p:cNvPr>
          <p:cNvSpPr/>
          <p:nvPr/>
        </p:nvSpPr>
        <p:spPr bwMode="auto">
          <a:xfrm>
            <a:off x="8732837" y="5372834"/>
            <a:ext cx="936029" cy="595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Secondary</a:t>
            </a:r>
          </a:p>
        </p:txBody>
      </p:sp>
      <p:cxnSp>
        <p:nvCxnSpPr>
          <p:cNvPr id="58" name="Connector: Elbow 57">
            <a:extLst/>
          </p:cNvPr>
          <p:cNvCxnSpPr>
            <a:cxnSpLocks/>
            <a:stCxn id="11" idx="3"/>
            <a:endCxn id="44" idx="2"/>
          </p:cNvCxnSpPr>
          <p:nvPr/>
        </p:nvCxnSpPr>
        <p:spPr>
          <a:xfrm>
            <a:off x="5592164" y="4023786"/>
            <a:ext cx="3608688" cy="456728"/>
          </a:xfrm>
          <a:prstGeom prst="bentConnector4">
            <a:avLst>
              <a:gd name="adj1" fmla="val 26622"/>
              <a:gd name="adj2" fmla="val 164352"/>
            </a:avLst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490985" y="5858105"/>
            <a:ext cx="1075872" cy="843308"/>
          </a:xfrm>
          <a:prstGeom prst="rect">
            <a:avLst/>
          </a:prstGeom>
          <a:solidFill>
            <a:schemeClr val="bg2"/>
          </a:solidFill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accent5">
                    <a:lumMod val="75000"/>
                  </a:schemeClr>
                </a:solidFill>
              </a:rPr>
              <a:t>Naming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accent5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13" name="Cloud 12"/>
          <p:cNvSpPr/>
          <p:nvPr/>
        </p:nvSpPr>
        <p:spPr bwMode="auto">
          <a:xfrm>
            <a:off x="5686021" y="5402262"/>
            <a:ext cx="685800" cy="457200"/>
          </a:xfrm>
          <a:prstGeom prst="cloud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527279" y="1246801"/>
            <a:ext cx="3376197" cy="627864"/>
            <a:chOff x="5688232" y="1634949"/>
            <a:chExt cx="3376197" cy="627864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8232" y="1729841"/>
              <a:ext cx="355516" cy="355516"/>
            </a:xfrm>
            <a:prstGeom prst="rect">
              <a:avLst/>
            </a:prstGeom>
          </p:spPr>
        </p:pic>
        <p:sp>
          <p:nvSpPr>
            <p:cNvPr id="64" name="TextBox 63">
              <a:extLst/>
            </p:cNvPr>
            <p:cNvSpPr txBox="1"/>
            <p:nvPr/>
          </p:nvSpPr>
          <p:spPr>
            <a:xfrm>
              <a:off x="5941073" y="1634949"/>
              <a:ext cx="3123356" cy="627864"/>
            </a:xfrm>
            <a:prstGeom prst="rect">
              <a:avLst/>
            </a:prstGeom>
            <a:noFill/>
            <a:effectLst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rgbClr val="FF8C00"/>
                  </a:solidFill>
                </a:rPr>
                <a:t>Service Fabric cluster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82D3ABF6-0194-4B17-B4E3-3ED08A86A078}"/>
              </a:ext>
            </a:extLst>
          </p:cNvPr>
          <p:cNvSpPr/>
          <p:nvPr/>
        </p:nvSpPr>
        <p:spPr bwMode="auto">
          <a:xfrm>
            <a:off x="8666647" y="2331599"/>
            <a:ext cx="1056790" cy="3680263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58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/>
      <p:bldP spid="31" grpId="0" animBg="1"/>
      <p:bldP spid="33" grpId="0" animBg="1"/>
      <p:bldP spid="35" grpId="0" animBg="1"/>
      <p:bldP spid="36" grpId="0" animBg="1"/>
      <p:bldP spid="41" grpId="0" animBg="1"/>
      <p:bldP spid="44" grpId="0" animBg="1"/>
      <p:bldP spid="47" grpId="0" animBg="1"/>
      <p:bldP spid="69" grpId="0" animBg="1"/>
      <p:bldP spid="13" grpId="0" animBg="1"/>
      <p:bldP spid="4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Legacy application: Modernized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1ECD3-70BF-4614-8567-5CB92DDDE80C}"/>
              </a:ext>
            </a:extLst>
          </p:cNvPr>
          <p:cNvSpPr/>
          <p:nvPr/>
        </p:nvSpPr>
        <p:spPr bwMode="auto">
          <a:xfrm>
            <a:off x="7625059" y="3807018"/>
            <a:ext cx="3626020" cy="914400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fabric:/</a:t>
            </a:r>
            <a:r>
              <a:rPr lang="en-US" sz="1400" err="1">
                <a:solidFill>
                  <a:schemeClr val="bg1"/>
                </a:solidFill>
              </a:rPr>
              <a:t>ModernApp</a:t>
            </a:r>
            <a:r>
              <a:rPr lang="en-US" sz="1400">
                <a:solidFill>
                  <a:schemeClr val="bg1"/>
                </a:solidFill>
              </a:rPr>
              <a:t>/</a:t>
            </a:r>
            <a:r>
              <a:rPr lang="en-US" sz="1400" err="1">
                <a:solidFill>
                  <a:schemeClr val="bg1"/>
                </a:solidFill>
              </a:rPr>
              <a:t>ReportController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310992-8759-4001-8000-DDE959CB401D}"/>
              </a:ext>
            </a:extLst>
          </p:cNvPr>
          <p:cNvSpPr/>
          <p:nvPr/>
        </p:nvSpPr>
        <p:spPr bwMode="auto">
          <a:xfrm>
            <a:off x="7917352" y="5350506"/>
            <a:ext cx="3711085" cy="89786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Report Processing Service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4585E7-97A2-4E71-9C23-FAFD75A861FD}"/>
              </a:ext>
            </a:extLst>
          </p:cNvPr>
          <p:cNvSpPr/>
          <p:nvPr/>
        </p:nvSpPr>
        <p:spPr bwMode="auto">
          <a:xfrm>
            <a:off x="7780485" y="5180096"/>
            <a:ext cx="3692526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Report Processing Service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D6B237-06C3-4473-82A3-EC7207021019}"/>
              </a:ext>
            </a:extLst>
          </p:cNvPr>
          <p:cNvSpPr/>
          <p:nvPr/>
        </p:nvSpPr>
        <p:spPr bwMode="auto">
          <a:xfrm>
            <a:off x="7625059" y="5026218"/>
            <a:ext cx="3698040" cy="914400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fabric:/</a:t>
            </a:r>
            <a:r>
              <a:rPr lang="en-US" sz="1400" err="1">
                <a:solidFill>
                  <a:schemeClr val="bg1"/>
                </a:solidFill>
              </a:rPr>
              <a:t>ModernApp</a:t>
            </a:r>
            <a:r>
              <a:rPr lang="en-US" sz="1400">
                <a:solidFill>
                  <a:schemeClr val="bg1"/>
                </a:solidFill>
              </a:rPr>
              <a:t>/</a:t>
            </a:r>
            <a:r>
              <a:rPr lang="en-US" sz="1400" err="1">
                <a:solidFill>
                  <a:schemeClr val="bg1"/>
                </a:solidFill>
              </a:rPr>
              <a:t>Tps</a:t>
            </a:r>
            <a:r>
              <a:rPr lang="en-US" sz="1400">
                <a:solidFill>
                  <a:schemeClr val="bg1"/>
                </a:solidFill>
              </a:rPr>
              <a:t>/Processing/</a:t>
            </a:r>
            <a:r>
              <a:rPr lang="en-US" sz="1400" b="1">
                <a:solidFill>
                  <a:srgbClr val="FF8C00"/>
                </a:solidFill>
              </a:rPr>
              <a:t>{name}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E6DF92-53FA-417B-A506-80260A3CD872}"/>
              </a:ext>
            </a:extLst>
          </p:cNvPr>
          <p:cNvSpPr/>
          <p:nvPr/>
        </p:nvSpPr>
        <p:spPr>
          <a:xfrm>
            <a:off x="2478775" y="4126966"/>
            <a:ext cx="233899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</a:rPr>
              <a:t>POST /</a:t>
            </a:r>
            <a:r>
              <a:rPr lang="en-US" sz="1200" err="1">
                <a:solidFill>
                  <a:schemeClr val="tx2"/>
                </a:solidFill>
              </a:rPr>
              <a:t>api</a:t>
            </a:r>
            <a:r>
              <a:rPr lang="en-US" sz="1200">
                <a:solidFill>
                  <a:schemeClr val="tx2"/>
                </a:solidFill>
              </a:rPr>
              <a:t>/reports/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{name}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24FE9-495B-4481-9D1B-1A21107FD25F}"/>
              </a:ext>
            </a:extLst>
          </p:cNvPr>
          <p:cNvSpPr/>
          <p:nvPr/>
        </p:nvSpPr>
        <p:spPr>
          <a:xfrm>
            <a:off x="2478775" y="4424786"/>
            <a:ext cx="233899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</a:rPr>
              <a:t>GET /</a:t>
            </a:r>
            <a:r>
              <a:rPr lang="en-US" sz="1200" err="1">
                <a:solidFill>
                  <a:schemeClr val="tx2"/>
                </a:solidFill>
              </a:rPr>
              <a:t>api</a:t>
            </a:r>
            <a:r>
              <a:rPr lang="en-US" sz="1200">
                <a:solidFill>
                  <a:schemeClr val="tx2"/>
                </a:solidFill>
              </a:rPr>
              <a:t>/reports/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0807E3-1084-4383-A003-3A280C539EEC}"/>
              </a:ext>
            </a:extLst>
          </p:cNvPr>
          <p:cNvSpPr/>
          <p:nvPr/>
        </p:nvSpPr>
        <p:spPr>
          <a:xfrm>
            <a:off x="2481389" y="4721418"/>
            <a:ext cx="2336382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</a:rPr>
              <a:t>GET /</a:t>
            </a:r>
            <a:r>
              <a:rPr lang="en-US" sz="1200" err="1">
                <a:solidFill>
                  <a:schemeClr val="tx2"/>
                </a:solidFill>
              </a:rPr>
              <a:t>api</a:t>
            </a:r>
            <a:r>
              <a:rPr lang="en-US" sz="1200">
                <a:solidFill>
                  <a:schemeClr val="tx2"/>
                </a:solidFill>
              </a:rPr>
              <a:t>/reports/</a:t>
            </a:r>
            <a:r>
              <a:rPr lang="en-US" sz="1200" b="1">
                <a:solidFill>
                  <a:schemeClr val="accent5">
                    <a:lumMod val="75000"/>
                  </a:schemeClr>
                </a:solidFill>
              </a:rPr>
              <a:t>{name}</a:t>
            </a:r>
            <a:r>
              <a:rPr lang="en-US" sz="1200">
                <a:solidFill>
                  <a:schemeClr val="tx2"/>
                </a:solidFill>
              </a:rPr>
              <a:t>/status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6BE754-6A05-46E4-9A81-7679CC61DAB7}"/>
              </a:ext>
            </a:extLst>
          </p:cNvPr>
          <p:cNvSpPr/>
          <p:nvPr/>
        </p:nvSpPr>
        <p:spPr>
          <a:xfrm>
            <a:off x="2478775" y="3844492"/>
            <a:ext cx="233899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</a:rPr>
              <a:t>DELETE /</a:t>
            </a:r>
            <a:r>
              <a:rPr lang="en-US" sz="1200" err="1">
                <a:solidFill>
                  <a:schemeClr val="tx2"/>
                </a:solidFill>
              </a:rPr>
              <a:t>api</a:t>
            </a:r>
            <a:r>
              <a:rPr lang="en-US" sz="1200">
                <a:solidFill>
                  <a:schemeClr val="tx2"/>
                </a:solidFill>
              </a:rPr>
              <a:t>/reports/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{name}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CA2BDA-0951-473C-8DFA-0AF899E7C88C}"/>
              </a:ext>
            </a:extLst>
          </p:cNvPr>
          <p:cNvSpPr/>
          <p:nvPr/>
        </p:nvSpPr>
        <p:spPr>
          <a:xfrm>
            <a:off x="5513538" y="5354152"/>
            <a:ext cx="2111522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</a:rPr>
              <a:t>GET /</a:t>
            </a:r>
            <a:r>
              <a:rPr lang="en-US" sz="1200" err="1">
                <a:solidFill>
                  <a:schemeClr val="tx2"/>
                </a:solidFill>
              </a:rPr>
              <a:t>api</a:t>
            </a:r>
            <a:r>
              <a:rPr lang="en-US" sz="1200">
                <a:solidFill>
                  <a:schemeClr val="tx2"/>
                </a:solidFill>
              </a:rPr>
              <a:t>/status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E961EC-43A6-4A1A-B192-F425939B02FE}"/>
              </a:ext>
            </a:extLst>
          </p:cNvPr>
          <p:cNvGrpSpPr/>
          <p:nvPr/>
        </p:nvGrpSpPr>
        <p:grpSpPr>
          <a:xfrm>
            <a:off x="7524711" y="1808955"/>
            <a:ext cx="3798388" cy="699480"/>
            <a:chOff x="7524711" y="1808955"/>
            <a:chExt cx="3798388" cy="699480"/>
          </a:xfrm>
        </p:grpSpPr>
        <p:grpSp>
          <p:nvGrpSpPr>
            <p:cNvPr id="35" name="Group 34"/>
            <p:cNvGrpSpPr/>
            <p:nvPr/>
          </p:nvGrpSpPr>
          <p:grpSpPr>
            <a:xfrm>
              <a:off x="7524711" y="1808955"/>
              <a:ext cx="3798388" cy="699480"/>
              <a:chOff x="1951037" y="4049747"/>
              <a:chExt cx="2689850" cy="1409630"/>
            </a:xfrm>
          </p:grpSpPr>
          <p:sp>
            <p:nvSpPr>
              <p:cNvPr id="36" name="Rectangle 35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ight Bracket 36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Left Bracket 41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4EA398F-7AE1-472C-BC30-EC8091D3C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01958" y="1919527"/>
              <a:ext cx="430787" cy="4968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AD39C5-C834-4A9F-8E4D-18C5CD05487F}"/>
                </a:ext>
              </a:extLst>
            </p:cNvPr>
            <p:cNvSpPr/>
            <p:nvPr/>
          </p:nvSpPr>
          <p:spPr>
            <a:xfrm>
              <a:off x="8085285" y="2050622"/>
              <a:ext cx="3160802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solidFill>
                    <a:schemeClr val="bg1"/>
                  </a:solidFill>
                </a:rPr>
                <a:t>fabric:/</a:t>
              </a:r>
              <a:r>
                <a:rPr lang="en-US" sz="1400" err="1">
                  <a:solidFill>
                    <a:schemeClr val="bg1"/>
                  </a:solidFill>
                </a:rPr>
                <a:t>ModernApp</a:t>
              </a:r>
              <a:r>
                <a:rPr lang="en-US" sz="1400">
                  <a:solidFill>
                    <a:schemeClr val="bg1"/>
                  </a:solidFill>
                </a:rPr>
                <a:t>/</a:t>
              </a:r>
              <a:r>
                <a:rPr lang="en-US" sz="1400" err="1">
                  <a:solidFill>
                    <a:schemeClr val="bg1"/>
                  </a:solidFill>
                </a:rPr>
                <a:t>LegacyWebService</a:t>
              </a:r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D8B6A9A-68FB-42D0-92F4-15FA41DC31BC}"/>
              </a:ext>
            </a:extLst>
          </p:cNvPr>
          <p:cNvSpPr/>
          <p:nvPr/>
        </p:nvSpPr>
        <p:spPr>
          <a:xfrm>
            <a:off x="2478775" y="3541273"/>
            <a:ext cx="233899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</a:rPr>
              <a:t>POST /</a:t>
            </a:r>
            <a:r>
              <a:rPr lang="en-US" sz="1200" err="1">
                <a:solidFill>
                  <a:schemeClr val="tx2"/>
                </a:solidFill>
              </a:rPr>
              <a:t>api</a:t>
            </a:r>
            <a:r>
              <a:rPr lang="en-US" sz="1200">
                <a:solidFill>
                  <a:schemeClr val="tx2"/>
                </a:solidFill>
              </a:rPr>
              <a:t>/</a:t>
            </a:r>
            <a:r>
              <a:rPr lang="en-US" sz="1200" err="1">
                <a:solidFill>
                  <a:schemeClr val="tx2"/>
                </a:solidFill>
              </a:rPr>
              <a:t>tps</a:t>
            </a:r>
            <a:r>
              <a:rPr lang="en-US" sz="1200">
                <a:solidFill>
                  <a:schemeClr val="tx2"/>
                </a:solidFill>
              </a:rPr>
              <a:t>/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{name}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A5A1CE-6DD9-4D4F-840B-4B4F1DDB5AA4}"/>
              </a:ext>
            </a:extLst>
          </p:cNvPr>
          <p:cNvSpPr/>
          <p:nvPr/>
        </p:nvSpPr>
        <p:spPr>
          <a:xfrm>
            <a:off x="5513536" y="2206818"/>
            <a:ext cx="2000101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</a:rPr>
              <a:t>POST /</a:t>
            </a:r>
            <a:r>
              <a:rPr lang="en-US" sz="1200" err="1">
                <a:solidFill>
                  <a:schemeClr val="tx2"/>
                </a:solidFill>
              </a:rPr>
              <a:t>api</a:t>
            </a:r>
            <a:r>
              <a:rPr lang="en-US" sz="1200">
                <a:solidFill>
                  <a:schemeClr val="tx2"/>
                </a:solidFill>
              </a:rPr>
              <a:t>/</a:t>
            </a:r>
            <a:r>
              <a:rPr lang="en-US" sz="1200" err="1">
                <a:solidFill>
                  <a:schemeClr val="tx2"/>
                </a:solidFill>
              </a:rPr>
              <a:t>tps</a:t>
            </a:r>
            <a:r>
              <a:rPr lang="en-US" sz="1200">
                <a:solidFill>
                  <a:schemeClr val="tx2"/>
                </a:solidFill>
              </a:rPr>
              <a:t>/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{name}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4ECF123-8CAE-494F-AC05-AA60893B23A6}"/>
              </a:ext>
            </a:extLst>
          </p:cNvPr>
          <p:cNvSpPr/>
          <p:nvPr/>
        </p:nvSpPr>
        <p:spPr>
          <a:xfrm>
            <a:off x="5513537" y="4129317"/>
            <a:ext cx="2153607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</a:rPr>
              <a:t>POST /</a:t>
            </a:r>
            <a:r>
              <a:rPr lang="en-US" sz="1200" err="1">
                <a:solidFill>
                  <a:schemeClr val="tx2"/>
                </a:solidFill>
              </a:rPr>
              <a:t>api</a:t>
            </a:r>
            <a:r>
              <a:rPr lang="en-US" sz="1200">
                <a:solidFill>
                  <a:schemeClr val="tx2"/>
                </a:solidFill>
              </a:rPr>
              <a:t>/reports/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{name}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63F9EC-CBBC-4D5D-A9C9-446911F178B9}"/>
              </a:ext>
            </a:extLst>
          </p:cNvPr>
          <p:cNvSpPr/>
          <p:nvPr/>
        </p:nvSpPr>
        <p:spPr>
          <a:xfrm>
            <a:off x="5513537" y="4427159"/>
            <a:ext cx="2153607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</a:rPr>
              <a:t>GET /</a:t>
            </a:r>
            <a:r>
              <a:rPr lang="en-US" sz="1200" err="1">
                <a:solidFill>
                  <a:schemeClr val="tx2"/>
                </a:solidFill>
              </a:rPr>
              <a:t>api</a:t>
            </a:r>
            <a:r>
              <a:rPr lang="en-US" sz="1200">
                <a:solidFill>
                  <a:schemeClr val="tx2"/>
                </a:solidFill>
              </a:rPr>
              <a:t>/reports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306F97-5673-4979-8ED1-65798B1D5B0B}"/>
              </a:ext>
            </a:extLst>
          </p:cNvPr>
          <p:cNvSpPr/>
          <p:nvPr/>
        </p:nvSpPr>
        <p:spPr>
          <a:xfrm>
            <a:off x="5513537" y="3847431"/>
            <a:ext cx="2153421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</a:rPr>
              <a:t>DELETE /</a:t>
            </a:r>
            <a:r>
              <a:rPr lang="en-US" sz="1200" err="1">
                <a:solidFill>
                  <a:schemeClr val="tx2"/>
                </a:solidFill>
              </a:rPr>
              <a:t>api</a:t>
            </a:r>
            <a:r>
              <a:rPr lang="en-US" sz="1200">
                <a:solidFill>
                  <a:schemeClr val="tx2"/>
                </a:solidFill>
              </a:rPr>
              <a:t>/reports/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{name}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817757-FF26-40B7-AB36-EEE4FDB67D61}"/>
              </a:ext>
            </a:extLst>
          </p:cNvPr>
          <p:cNvGrpSpPr/>
          <p:nvPr/>
        </p:nvGrpSpPr>
        <p:grpSpPr>
          <a:xfrm>
            <a:off x="7518078" y="2816418"/>
            <a:ext cx="3798388" cy="699480"/>
            <a:chOff x="7518078" y="2816418"/>
            <a:chExt cx="3798388" cy="699480"/>
          </a:xfrm>
        </p:grpSpPr>
        <p:grpSp>
          <p:nvGrpSpPr>
            <p:cNvPr id="44" name="Group 43"/>
            <p:cNvGrpSpPr/>
            <p:nvPr/>
          </p:nvGrpSpPr>
          <p:grpSpPr>
            <a:xfrm>
              <a:off x="7518078" y="2816418"/>
              <a:ext cx="3798388" cy="699480"/>
              <a:chOff x="1951037" y="4049747"/>
              <a:chExt cx="2689850" cy="1409630"/>
            </a:xfrm>
          </p:grpSpPr>
          <p:sp>
            <p:nvSpPr>
              <p:cNvPr id="45" name="Rectangle 44"/>
              <p:cNvSpPr/>
              <p:nvPr/>
            </p:nvSpPr>
            <p:spPr bwMode="auto">
              <a:xfrm>
                <a:off x="1995803" y="4090922"/>
                <a:ext cx="2602474" cy="1326678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rgbClr val="F2F2F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Right Bracket 45"/>
              <p:cNvSpPr/>
              <p:nvPr/>
            </p:nvSpPr>
            <p:spPr>
              <a:xfrm>
                <a:off x="4447142" y="4049747"/>
                <a:ext cx="193745" cy="1409630"/>
              </a:xfrm>
              <a:prstGeom prst="righ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" name="Left Bracket 46"/>
              <p:cNvSpPr/>
              <p:nvPr/>
            </p:nvSpPr>
            <p:spPr>
              <a:xfrm>
                <a:off x="1951037" y="4049747"/>
                <a:ext cx="193745" cy="1409630"/>
              </a:xfrm>
              <a:prstGeom prst="leftBracket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1294B5B-6F5E-4982-AF6B-4D0FB0ECB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01958" y="2929198"/>
              <a:ext cx="430787" cy="496820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4817DB4-E6A5-4823-9FA4-C5CA48E1AD8D}"/>
                </a:ext>
              </a:extLst>
            </p:cNvPr>
            <p:cNvSpPr/>
            <p:nvPr/>
          </p:nvSpPr>
          <p:spPr>
            <a:xfrm>
              <a:off x="8085285" y="3060293"/>
              <a:ext cx="3166701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solidFill>
                    <a:schemeClr val="bg1"/>
                  </a:solidFill>
                </a:rPr>
                <a:t>fabric:/</a:t>
              </a:r>
              <a:r>
                <a:rPr lang="en-US" sz="1400" err="1">
                  <a:solidFill>
                    <a:schemeClr val="bg1"/>
                  </a:solidFill>
                </a:rPr>
                <a:t>ModernApp</a:t>
              </a:r>
              <a:r>
                <a:rPr lang="en-US" sz="1400">
                  <a:solidFill>
                    <a:schemeClr val="bg1"/>
                  </a:solidFill>
                </a:rPr>
                <a:t>/</a:t>
              </a:r>
              <a:r>
                <a:rPr lang="en-US" sz="1400" err="1">
                  <a:solidFill>
                    <a:schemeClr val="bg1"/>
                  </a:solidFill>
                </a:rPr>
                <a:t>LegacyDataService</a:t>
              </a:r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B5D7E0E1-D566-4FD6-9569-B6065A2805FC}"/>
              </a:ext>
            </a:extLst>
          </p:cNvPr>
          <p:cNvSpPr/>
          <p:nvPr/>
        </p:nvSpPr>
        <p:spPr bwMode="auto">
          <a:xfrm>
            <a:off x="5513537" y="1521018"/>
            <a:ext cx="6267300" cy="5029200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AAC21F-A200-4605-895D-D8A0EBB419F1}"/>
              </a:ext>
            </a:extLst>
          </p:cNvPr>
          <p:cNvSpPr/>
          <p:nvPr/>
        </p:nvSpPr>
        <p:spPr bwMode="auto">
          <a:xfrm>
            <a:off x="2348152" y="3300941"/>
            <a:ext cx="2469619" cy="324927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BD6405-C8BA-44AC-80AD-0B5D6EEF463F}"/>
              </a:ext>
            </a:extLst>
          </p:cNvPr>
          <p:cNvCxnSpPr>
            <a:stCxn id="23" idx="3"/>
            <a:endCxn id="43" idx="1"/>
          </p:cNvCxnSpPr>
          <p:nvPr/>
        </p:nvCxnSpPr>
        <p:spPr>
          <a:xfrm>
            <a:off x="4817771" y="3973758"/>
            <a:ext cx="695766" cy="2939"/>
          </a:xfrm>
          <a:prstGeom prst="straightConnector1">
            <a:avLst/>
          </a:prstGeom>
          <a:ln w="190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6E949DB-593E-4614-8D52-D71BB4DAF221}"/>
              </a:ext>
            </a:extLst>
          </p:cNvPr>
          <p:cNvCxnSpPr>
            <a:stCxn id="18" idx="3"/>
            <a:endCxn id="40" idx="1"/>
          </p:cNvCxnSpPr>
          <p:nvPr/>
        </p:nvCxnSpPr>
        <p:spPr>
          <a:xfrm>
            <a:off x="4817771" y="4256232"/>
            <a:ext cx="695766" cy="2351"/>
          </a:xfrm>
          <a:prstGeom prst="straightConnector1">
            <a:avLst/>
          </a:prstGeom>
          <a:ln w="190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25B29D7-420A-49D8-B8A7-84B1268797C5}"/>
              </a:ext>
            </a:extLst>
          </p:cNvPr>
          <p:cNvCxnSpPr>
            <a:stCxn id="21" idx="3"/>
            <a:endCxn id="41" idx="1"/>
          </p:cNvCxnSpPr>
          <p:nvPr/>
        </p:nvCxnSpPr>
        <p:spPr>
          <a:xfrm>
            <a:off x="4817771" y="4554052"/>
            <a:ext cx="695766" cy="2373"/>
          </a:xfrm>
          <a:prstGeom prst="straightConnector1">
            <a:avLst/>
          </a:prstGeom>
          <a:ln w="190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D68EC53-4934-4F1E-8E74-72CBB77822B8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1646237" y="4065140"/>
            <a:ext cx="70191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B53102C-2323-4EAE-BF4E-7C797D57C967}"/>
              </a:ext>
            </a:extLst>
          </p:cNvPr>
          <p:cNvCxnSpPr>
            <a:stCxn id="36" idx="2"/>
            <a:endCxn id="45" idx="0"/>
          </p:cNvCxnSpPr>
          <p:nvPr/>
        </p:nvCxnSpPr>
        <p:spPr>
          <a:xfrm flipH="1">
            <a:off x="9418795" y="2487705"/>
            <a:ext cx="6633" cy="349145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50837" y="3417440"/>
            <a:ext cx="1295400" cy="1295400"/>
            <a:chOff x="417236" y="2760438"/>
            <a:chExt cx="1295400" cy="129540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188" y="3016993"/>
              <a:ext cx="1027262" cy="622311"/>
            </a:xfrm>
            <a:prstGeom prst="rect">
              <a:avLst/>
            </a:prstGeom>
          </p:spPr>
        </p:pic>
        <p:pic>
          <p:nvPicPr>
            <p:cNvPr id="51" name="Graphic 11" descr="Monitor">
              <a:extLst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7236" y="2760438"/>
              <a:ext cx="1295400" cy="1295400"/>
            </a:xfrm>
            <a:prstGeom prst="rect">
              <a:avLst/>
            </a:prstGeom>
          </p:spPr>
        </p:pic>
      </p:grpSp>
      <p:cxnSp>
        <p:nvCxnSpPr>
          <p:cNvPr id="13" name="Connector: Elbow 12"/>
          <p:cNvCxnSpPr>
            <a:stCxn id="38" idx="3"/>
            <a:endCxn id="39" idx="1"/>
          </p:cNvCxnSpPr>
          <p:nvPr/>
        </p:nvCxnSpPr>
        <p:spPr>
          <a:xfrm flipV="1">
            <a:off x="4817771" y="2336084"/>
            <a:ext cx="695765" cy="1334455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/>
          </p:cNvPr>
          <p:cNvSpPr/>
          <p:nvPr/>
        </p:nvSpPr>
        <p:spPr>
          <a:xfrm>
            <a:off x="5513536" y="1886624"/>
            <a:ext cx="197956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</a:rPr>
              <a:t>GET /Index</a:t>
            </a:r>
          </a:p>
        </p:txBody>
      </p:sp>
      <p:cxnSp>
        <p:nvCxnSpPr>
          <p:cNvPr id="28" name="Connector: Elbow 27"/>
          <p:cNvCxnSpPr>
            <a:stCxn id="51" idx="0"/>
            <a:endCxn id="65" idx="1"/>
          </p:cNvCxnSpPr>
          <p:nvPr/>
        </p:nvCxnSpPr>
        <p:spPr>
          <a:xfrm rot="5400000" flipH="1" flipV="1">
            <a:off x="1348836" y="1665591"/>
            <a:ext cx="1401550" cy="2102149"/>
          </a:xfrm>
          <a:prstGeom prst="bentConnector2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686" y="1373364"/>
            <a:ext cx="1095174" cy="1285051"/>
          </a:xfrm>
          <a:prstGeom prst="rect">
            <a:avLst/>
          </a:prstGeom>
        </p:spPr>
      </p:pic>
      <p:pic>
        <p:nvPicPr>
          <p:cNvPr id="67" name="Picture 66">
            <a:extLst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8969" y="5167051"/>
            <a:ext cx="1327984" cy="1276315"/>
          </a:xfrm>
          <a:prstGeom prst="rect">
            <a:avLst/>
          </a:prstGeom>
        </p:spPr>
      </p:pic>
      <p:cxnSp>
        <p:nvCxnSpPr>
          <p:cNvPr id="53" name="Connector: Elbow 52"/>
          <p:cNvCxnSpPr>
            <a:stCxn id="22" idx="3"/>
            <a:endCxn id="24" idx="1"/>
          </p:cNvCxnSpPr>
          <p:nvPr/>
        </p:nvCxnSpPr>
        <p:spPr>
          <a:xfrm>
            <a:off x="4817771" y="4850684"/>
            <a:ext cx="695767" cy="632734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5" idx="3"/>
            <a:endCxn id="61" idx="1"/>
          </p:cNvCxnSpPr>
          <p:nvPr/>
        </p:nvCxnSpPr>
        <p:spPr>
          <a:xfrm>
            <a:off x="4195860" y="2015890"/>
            <a:ext cx="1317676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423428" y="1996964"/>
            <a:ext cx="101842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2"/>
                </a:solidFill>
              </a:rPr>
              <a:t>Web UI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16605" y="4005685"/>
            <a:ext cx="664284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2"/>
                </a:solidFill>
              </a:rPr>
              <a:t>API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6959088" y="982662"/>
            <a:ext cx="3376197" cy="627864"/>
            <a:chOff x="5688232" y="1634949"/>
            <a:chExt cx="3376197" cy="627864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8232" y="1729841"/>
              <a:ext cx="355516" cy="355516"/>
            </a:xfrm>
            <a:prstGeom prst="rect">
              <a:avLst/>
            </a:prstGeom>
          </p:spPr>
        </p:pic>
        <p:sp>
          <p:nvSpPr>
            <p:cNvPr id="120" name="TextBox 119">
              <a:extLst/>
            </p:cNvPr>
            <p:cNvSpPr txBox="1"/>
            <p:nvPr/>
          </p:nvSpPr>
          <p:spPr>
            <a:xfrm>
              <a:off x="5941073" y="1634949"/>
              <a:ext cx="3123356" cy="627864"/>
            </a:xfrm>
            <a:prstGeom prst="rect">
              <a:avLst/>
            </a:prstGeom>
            <a:noFill/>
            <a:effectLst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rgbClr val="FF8C00"/>
                  </a:solidFill>
                </a:rPr>
                <a:t>Service Fabric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61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17" grpId="0" animBg="1"/>
      <p:bldP spid="32" grpId="0" animBg="1"/>
      <p:bldP spid="18" grpId="0"/>
      <p:bldP spid="21" grpId="0"/>
      <p:bldP spid="22" grpId="0"/>
      <p:bldP spid="23" grpId="0"/>
      <p:bldP spid="24" grpId="0"/>
      <p:bldP spid="38" grpId="0"/>
      <p:bldP spid="39" grpId="0"/>
      <p:bldP spid="40" grpId="0"/>
      <p:bldP spid="41" grpId="0"/>
      <p:bldP spid="43" grpId="0"/>
      <p:bldP spid="57" grpId="0" animBg="1"/>
      <p:bldP spid="59" grpId="0" animBg="1"/>
      <p:bldP spid="61" grpId="0"/>
      <p:bldP spid="90" grpId="0"/>
      <p:bldP spid="9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2125677"/>
            <a:ext cx="11887199" cy="1181862"/>
          </a:xfrm>
        </p:spPr>
        <p:txBody>
          <a:bodyPr/>
          <a:lstStyle/>
          <a:p>
            <a:r>
              <a:rPr lang="en-US"/>
              <a:t>Demo: modernization part 2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74638" y="3954463"/>
            <a:ext cx="11125199" cy="738664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Azure API Management gateway</a:t>
            </a:r>
          </a:p>
        </p:txBody>
      </p:sp>
    </p:spTree>
    <p:extLst>
      <p:ext uri="{BB962C8B-B14F-4D97-AF65-F5344CB8AC3E}">
        <p14:creationId xmlns:p14="http://schemas.microsoft.com/office/powerpoint/2010/main" val="349870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7358" y="140276"/>
            <a:ext cx="11704320" cy="914400"/>
          </a:xfrm>
        </p:spPr>
        <p:txBody>
          <a:bodyPr/>
          <a:lstStyle/>
          <a:p>
            <a:r>
              <a:rPr lang="en-US"/>
              <a:t>Gateway to your application: lots of options!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708644" y="1164702"/>
            <a:ext cx="4937808" cy="1341960"/>
            <a:chOff x="565527" y="1887917"/>
            <a:chExt cx="4937808" cy="13419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05260" y="1887917"/>
              <a:ext cx="618745" cy="61874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65527" y="2721622"/>
              <a:ext cx="1834451" cy="5082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5714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Arial Unicode MS" panose="020B0604020202020204" pitchFamily="34" charset="-128"/>
                  <a:cs typeface="Segoe UI" panose="020B0502040204020203" pitchFamily="34" charset="0"/>
                </a:rPr>
                <a:t>Azure Load Balancer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Arial Unicode MS" panose="020B0604020202020204" pitchFamily="34" charset="-128"/>
                <a:cs typeface="Segoe UI" panose="020B05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Arial Unicode MS" panose="020B0604020202020204" pitchFamily="34" charset="-128"/>
                <a:cs typeface="Segoe UI" panose="020B0502040204020203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4055535" y="2201862"/>
              <a:ext cx="1447800" cy="0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746919" y="2586871"/>
            <a:ext cx="2670365" cy="1443791"/>
            <a:chOff x="2865437" y="3551707"/>
            <a:chExt cx="2670365" cy="1443791"/>
          </a:xfrm>
        </p:grpSpPr>
        <p:sp>
          <p:nvSpPr>
            <p:cNvPr id="9" name="TextBox 8"/>
            <p:cNvSpPr txBox="1"/>
            <p:nvPr/>
          </p:nvSpPr>
          <p:spPr>
            <a:xfrm>
              <a:off x="2865437" y="4487243"/>
              <a:ext cx="1834451" cy="5082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5714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Arial Unicode MS" panose="020B0604020202020204" pitchFamily="34" charset="-128"/>
                  <a:cs typeface="Segoe UI" panose="020B0502040204020203" pitchFamily="34" charset="0"/>
                </a:rPr>
                <a:t>Azure</a:t>
              </a:r>
              <a:r>
                <a:rPr kumimoji="0" lang="en-US" sz="1600" b="0" i="0" u="none" strike="noStrike" kern="0" cap="none" spc="0" normalizeH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Arial Unicode MS" panose="020B0604020202020204" pitchFamily="34" charset="-128"/>
                  <a:cs typeface="Segoe UI" panose="020B0502040204020203" pitchFamily="34" charset="0"/>
                </a:rPr>
                <a:t> </a:t>
              </a: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Arial Unicode MS" panose="020B0604020202020204" pitchFamily="34" charset="-128"/>
                  <a:cs typeface="Segoe UI" panose="020B0502040204020203" pitchFamily="34" charset="0"/>
                </a:rPr>
                <a:t>API Management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7712" y="3551707"/>
              <a:ext cx="780290" cy="78029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>
              <a:off x="4088002" y="3878262"/>
              <a:ext cx="1447800" cy="0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682899" y="4021200"/>
            <a:ext cx="2732611" cy="1457262"/>
            <a:chOff x="2803191" y="5220541"/>
            <a:chExt cx="2732611" cy="14572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0271" y="5220541"/>
              <a:ext cx="780290" cy="7802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803191" y="6169548"/>
              <a:ext cx="1834451" cy="5082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5714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Arial Unicode MS" panose="020B0604020202020204" pitchFamily="34" charset="-128"/>
                  <a:cs typeface="Segoe UI" panose="020B0502040204020203" pitchFamily="34" charset="0"/>
                </a:rPr>
                <a:t>IoT</a:t>
              </a: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Arial Unicode MS" panose="020B0604020202020204" pitchFamily="34" charset="-128"/>
                  <a:cs typeface="Segoe UI" panose="020B0502040204020203" pitchFamily="34" charset="0"/>
                </a:rPr>
                <a:t> Hub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4088002" y="5708252"/>
              <a:ext cx="1447800" cy="0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708644" y="6386210"/>
            <a:ext cx="1834451" cy="508255"/>
          </a:xfrm>
          <a:prstGeom prst="rect">
            <a:avLst/>
          </a:prstGeom>
          <a:noFill/>
          <a:ln>
            <a:noFill/>
          </a:ln>
        </p:spPr>
        <p:txBody>
          <a:bodyPr wrap="none" lIns="0" tIns="25714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Arial Unicode MS" panose="020B0604020202020204" pitchFamily="34" charset="-128"/>
                <a:cs typeface="Segoe UI" panose="020B0502040204020203" pitchFamily="34" charset="0"/>
              </a:rPr>
              <a:t>Event Hub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Arial Unicode MS" panose="020B0604020202020204" pitchFamily="34" charset="-128"/>
              <a:cs typeface="Segoe UI" panose="020B0502040204020203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209979" y="5479688"/>
            <a:ext cx="2256165" cy="780290"/>
            <a:chOff x="7695872" y="3161562"/>
            <a:chExt cx="2256165" cy="78029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8504237" y="3556614"/>
              <a:ext cx="1447800" cy="0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5872" y="3161562"/>
              <a:ext cx="780290" cy="780290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572" y="1159913"/>
            <a:ext cx="655106" cy="655106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4066553" y="1469664"/>
            <a:ext cx="1350731" cy="8819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952243" y="1802059"/>
            <a:ext cx="1834451" cy="508255"/>
          </a:xfrm>
          <a:prstGeom prst="rect">
            <a:avLst/>
          </a:prstGeom>
          <a:noFill/>
          <a:ln>
            <a:noFill/>
          </a:ln>
        </p:spPr>
        <p:txBody>
          <a:bodyPr wrap="none" lIns="0" tIns="25714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Arial Unicode MS" panose="020B060402020202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Arial Unicode MS" panose="020B060402020202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Arial Unicode MS" panose="020B0604020202020204" pitchFamily="34" charset="-128"/>
                <a:cs typeface="Segoe UI" panose="020B0502040204020203" pitchFamily="34" charset="0"/>
              </a:rPr>
              <a:t>stateless web gateway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Arial Unicode MS" panose="020B0604020202020204" pitchFamily="34" charset="-128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Arial Unicode MS" panose="020B0604020202020204" pitchFamily="34" charset="-128"/>
              <a:cs typeface="Segoe UI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13637" y="1042478"/>
            <a:ext cx="1573764" cy="1285298"/>
            <a:chOff x="7819196" y="994133"/>
            <a:chExt cx="1573764" cy="128529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19337" y="994133"/>
              <a:ext cx="791411" cy="79141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7819196" y="1762366"/>
              <a:ext cx="1573764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solidFill>
                    <a:srgbClr val="FF8C00"/>
                  </a:solidFill>
                </a:rPr>
                <a:t>Service Fabric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212930" y="2530830"/>
            <a:ext cx="1573764" cy="1285298"/>
            <a:chOff x="7819196" y="994133"/>
            <a:chExt cx="1573764" cy="128529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19337" y="994133"/>
              <a:ext cx="791411" cy="791411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7819196" y="1762366"/>
              <a:ext cx="1573764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solidFill>
                    <a:srgbClr val="FF8C00"/>
                  </a:solidFill>
                </a:rPr>
                <a:t>Service Fabric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21894" y="4090474"/>
            <a:ext cx="1573764" cy="1285298"/>
            <a:chOff x="7819196" y="994133"/>
            <a:chExt cx="1573764" cy="1285298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19337" y="994133"/>
              <a:ext cx="791411" cy="791411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7819196" y="1762366"/>
              <a:ext cx="1573764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solidFill>
                    <a:srgbClr val="FF8C00"/>
                  </a:solidFill>
                </a:rPr>
                <a:t>Service Fabric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230858" y="5461820"/>
            <a:ext cx="1573764" cy="1285298"/>
            <a:chOff x="7819196" y="994133"/>
            <a:chExt cx="1573764" cy="128529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19337" y="994133"/>
              <a:ext cx="791411" cy="791411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7819196" y="1762366"/>
              <a:ext cx="1573764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solidFill>
                    <a:srgbClr val="FF8C00"/>
                  </a:solidFill>
                </a:rPr>
                <a:t>Service Fabric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84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models - Windows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294438" y="4110729"/>
            <a:ext cx="2116152" cy="598473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Guest Executables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722437" y="4106862"/>
            <a:ext cx="4403337" cy="60234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Reliable Services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009621" y="3388278"/>
            <a:ext cx="2116153" cy="60234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Reliable Actors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722437" y="3388278"/>
            <a:ext cx="2116153" cy="598473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ASP.NET Core</a:t>
            </a:r>
          </a:p>
          <a:p>
            <a:pPr marL="0" marR="0" lvl="0" indent="0" algn="l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553102" y="4109913"/>
            <a:ext cx="2116152" cy="599289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Containers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722437" y="2354262"/>
            <a:ext cx="4403337" cy="9144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Your service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Full .NET Framework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294439" y="2354262"/>
            <a:ext cx="4460332" cy="9144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Your service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Any language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1446" y="5173662"/>
            <a:ext cx="555950" cy="5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models – Linux (preview)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294438" y="4110729"/>
            <a:ext cx="2116152" cy="59847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Guest Executables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722437" y="4106862"/>
            <a:ext cx="4403337" cy="60234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Reliable Services (stateless only)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009621" y="3388278"/>
            <a:ext cx="2116153" cy="60234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Reliable Actors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(stateful)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553102" y="4109913"/>
            <a:ext cx="2116152" cy="599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Containers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722437" y="2354262"/>
            <a:ext cx="4403337" cy="914400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5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Your service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5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Java, .NET Core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294439" y="2354262"/>
            <a:ext cx="4460332" cy="914400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5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Your service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5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Any language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722437" y="3388278"/>
            <a:ext cx="2116153" cy="59847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ASP.NET Core</a:t>
            </a:r>
          </a:p>
          <a:p>
            <a:pPr marL="0" marR="0" lvl="0" indent="0" algn="l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1725" y="5178595"/>
            <a:ext cx="655392" cy="73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3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models – The Road Ahead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294438" y="4110729"/>
            <a:ext cx="2116152" cy="598473"/>
          </a:xfrm>
          <a:prstGeom prst="rect">
            <a:avLst/>
          </a:prstGeom>
          <a:solidFill>
            <a:srgbClr val="505050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Guest Executables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722437" y="4106862"/>
            <a:ext cx="4403337" cy="602340"/>
          </a:xfrm>
          <a:prstGeom prst="rect">
            <a:avLst/>
          </a:prstGeom>
          <a:solidFill>
            <a:srgbClr val="505050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Reliable Services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009621" y="3388278"/>
            <a:ext cx="2116153" cy="602340"/>
          </a:xfrm>
          <a:prstGeom prst="rect">
            <a:avLst/>
          </a:prstGeom>
          <a:solidFill>
            <a:srgbClr val="505050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Reliable Actors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722437" y="3388278"/>
            <a:ext cx="2116153" cy="598473"/>
          </a:xfrm>
          <a:prstGeom prst="rect">
            <a:avLst/>
          </a:prstGeom>
          <a:solidFill>
            <a:srgbClr val="505050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ASP.NET Core</a:t>
            </a:r>
          </a:p>
          <a:p>
            <a:pPr marL="0" marR="0" lvl="0" indent="0" algn="l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553102" y="4109913"/>
            <a:ext cx="2116152" cy="599289"/>
          </a:xfrm>
          <a:prstGeom prst="rect">
            <a:avLst/>
          </a:prstGeom>
          <a:solidFill>
            <a:srgbClr val="505050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Containers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722437" y="2354262"/>
            <a:ext cx="4403337" cy="914400"/>
          </a:xfrm>
          <a:prstGeom prst="rect">
            <a:avLst/>
          </a:prstGeom>
          <a:noFill/>
          <a:ln w="12700">
            <a:solidFill>
              <a:srgbClr val="737373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323232"/>
                </a:solidFill>
                <a:ea typeface="Segoe UI" pitchFamily="34" charset="0"/>
                <a:cs typeface="Segoe UI" pitchFamily="34" charset="0"/>
              </a:rPr>
              <a:t>Your service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323232"/>
                </a:solidFill>
                <a:ea typeface="Segoe UI" pitchFamily="34" charset="0"/>
                <a:cs typeface="Segoe UI" pitchFamily="34" charset="0"/>
              </a:rPr>
              <a:t>.NET Core, Full .NET, Java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294439" y="2354262"/>
            <a:ext cx="4460332" cy="914400"/>
          </a:xfrm>
          <a:prstGeom prst="rect">
            <a:avLst/>
          </a:prstGeom>
          <a:noFill/>
          <a:ln w="12700">
            <a:solidFill>
              <a:srgbClr val="737373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323232"/>
                </a:solidFill>
                <a:ea typeface="Segoe UI" pitchFamily="34" charset="0"/>
                <a:cs typeface="Segoe UI" pitchFamily="34" charset="0"/>
              </a:rPr>
              <a:t>Your service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323232"/>
                </a:solidFill>
                <a:ea typeface="Segoe UI" pitchFamily="34" charset="0"/>
                <a:cs typeface="Segoe UI" pitchFamily="34" charset="0"/>
              </a:rPr>
              <a:t>Any language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6837" y="5786643"/>
            <a:ext cx="555950" cy="5784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1722437" y="4829249"/>
            <a:ext cx="4403336" cy="602340"/>
          </a:xfrm>
          <a:prstGeom prst="rect">
            <a:avLst/>
          </a:prstGeom>
          <a:solidFill>
            <a:srgbClr val="505050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.NET Standard 2.0, Java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3837" y="5707061"/>
            <a:ext cx="655392" cy="7376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570037" y="3268662"/>
            <a:ext cx="6934200" cy="2318783"/>
          </a:xfrm>
          <a:prstGeom prst="rect">
            <a:avLst/>
          </a:prstGeom>
          <a:noFill/>
          <a:ln w="38100">
            <a:solidFill>
              <a:srgbClr val="52525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2302" y="5736276"/>
            <a:ext cx="2819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46981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models are open source!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9C0AD0-441A-48B1-9BFA-CE6E5D1DDE54}"/>
              </a:ext>
            </a:extLst>
          </p:cNvPr>
          <p:cNvSpPr/>
          <p:nvPr/>
        </p:nvSpPr>
        <p:spPr>
          <a:xfrm>
            <a:off x="958174" y="1744662"/>
            <a:ext cx="509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/>
                </a:solidFill>
              </a:rPr>
              <a:t>Reliable Services and Actors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6B2944-0A9F-403E-A937-370C15D0F4FB}"/>
              </a:ext>
            </a:extLst>
          </p:cNvPr>
          <p:cNvSpPr/>
          <p:nvPr/>
        </p:nvSpPr>
        <p:spPr>
          <a:xfrm>
            <a:off x="958173" y="3061850"/>
            <a:ext cx="7621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/>
                </a:solidFill>
              </a:rPr>
              <a:t>Reliable Services ASP.NET Core integration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1444ED-5B88-43C5-86DD-0741C4609E03}"/>
              </a:ext>
            </a:extLst>
          </p:cNvPr>
          <p:cNvSpPr/>
          <p:nvPr/>
        </p:nvSpPr>
        <p:spPr>
          <a:xfrm>
            <a:off x="958173" y="4373025"/>
            <a:ext cx="3723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/>
                </a:solidFill>
              </a:rPr>
              <a:t>Service Fabric home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68C2BF-E366-4A45-9B72-DFD59F1FAC95}"/>
              </a:ext>
            </a:extLst>
          </p:cNvPr>
          <p:cNvSpPr/>
          <p:nvPr/>
        </p:nvSpPr>
        <p:spPr>
          <a:xfrm>
            <a:off x="960436" y="4968488"/>
            <a:ext cx="6285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https://github.com/Azure/service-fabric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DDBDA7-D477-497B-B628-1E9D0409D81B}"/>
              </a:ext>
            </a:extLst>
          </p:cNvPr>
          <p:cNvSpPr/>
          <p:nvPr/>
        </p:nvSpPr>
        <p:spPr>
          <a:xfrm>
            <a:off x="958173" y="3609548"/>
            <a:ext cx="8119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https://github.com/Azure/service-fabric-aspnetcore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942F1A-537F-4DF2-85F5-DB8824D52701}"/>
              </a:ext>
            </a:extLst>
          </p:cNvPr>
          <p:cNvSpPr/>
          <p:nvPr/>
        </p:nvSpPr>
        <p:spPr>
          <a:xfrm>
            <a:off x="958173" y="2298373"/>
            <a:ext cx="10594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https://github.com/Azure/service-fabric-services-and-actors-dotnet</a:t>
            </a:r>
          </a:p>
        </p:txBody>
      </p:sp>
    </p:spTree>
    <p:extLst>
      <p:ext uri="{BB962C8B-B14F-4D97-AF65-F5344CB8AC3E}">
        <p14:creationId xmlns:p14="http://schemas.microsoft.com/office/powerpoint/2010/main" val="291560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0798" y="1212849"/>
            <a:ext cx="11887200" cy="5718489"/>
          </a:xfrm>
        </p:spPr>
        <p:txBody>
          <a:bodyPr/>
          <a:lstStyle/>
          <a:p>
            <a:r>
              <a:rPr lang="en-US"/>
              <a:t>Azure ARM </a:t>
            </a:r>
            <a:r>
              <a:rPr lang="en-US" err="1"/>
              <a:t>Powershell</a:t>
            </a:r>
            <a:r>
              <a:rPr lang="en-US"/>
              <a:t> module for cluster management</a:t>
            </a:r>
          </a:p>
          <a:p>
            <a:pPr lvl="1"/>
            <a:r>
              <a:rPr lang="en-US"/>
              <a:t>Azure CLI 2.0 coming soon</a:t>
            </a:r>
          </a:p>
          <a:p>
            <a:r>
              <a:rPr lang="en-US"/>
              <a:t>CLI 2.0 for managing applications </a:t>
            </a:r>
          </a:p>
          <a:p>
            <a:pPr lvl="1"/>
            <a:r>
              <a:rPr lang="en-US"/>
              <a:t>Connects directly to cluster </a:t>
            </a:r>
          </a:p>
          <a:p>
            <a:r>
              <a:rPr lang="en-US"/>
              <a:t>Single node cluster for dev/test purposes</a:t>
            </a:r>
          </a:p>
          <a:p>
            <a:r>
              <a:rPr lang="en-US"/>
              <a:t>Patching service integrated with </a:t>
            </a:r>
            <a:r>
              <a:rPr lang="EN-US"/>
              <a:t>Windows Update service for automated VMSS patching</a:t>
            </a:r>
          </a:p>
          <a:p>
            <a:r>
              <a:rPr lang="en-US"/>
              <a:t>Integration with </a:t>
            </a:r>
            <a:r>
              <a:rPr lang="en-US" err="1"/>
              <a:t>AppInsights</a:t>
            </a:r>
            <a:r>
              <a:rPr lang="en-US"/>
              <a:t> and OMS for Containers</a:t>
            </a:r>
          </a:p>
          <a:p>
            <a:pPr marL="0" indent="0" fontAlgn="t">
              <a:buNone/>
            </a:pPr>
            <a:endParaRPr lang="en-US"/>
          </a:p>
          <a:p>
            <a:pPr marL="0" indent="0">
              <a:buNone/>
            </a:pPr>
            <a:r>
              <a:rPr lang="en-US" sz="2400" b="1"/>
              <a:t>       T6084 - Managing secure, scalable Azure Service Fabric clusters and applications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and Application Management </a:t>
            </a:r>
          </a:p>
        </p:txBody>
      </p:sp>
    </p:spTree>
    <p:extLst>
      <p:ext uri="{BB962C8B-B14F-4D97-AF65-F5344CB8AC3E}">
        <p14:creationId xmlns:p14="http://schemas.microsoft.com/office/powerpoint/2010/main" val="21299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893" y="3988107"/>
            <a:ext cx="904875" cy="1085850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640" y="4945384"/>
            <a:ext cx="1384854" cy="968272"/>
          </a:xfrm>
          <a:prstGeom prst="rect">
            <a:avLst/>
          </a:prstGeom>
        </p:spPr>
      </p:pic>
      <p:sp>
        <p:nvSpPr>
          <p:cNvPr id="83" name="Pentagon 82"/>
          <p:cNvSpPr/>
          <p:nvPr/>
        </p:nvSpPr>
        <p:spPr bwMode="auto">
          <a:xfrm rot="5400000">
            <a:off x="10043734" y="3378603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Hexagon 83"/>
          <p:cNvSpPr>
            <a:spLocks noChangeAspect="1"/>
          </p:cNvSpPr>
          <p:nvPr/>
        </p:nvSpPr>
        <p:spPr bwMode="auto">
          <a:xfrm>
            <a:off x="1433762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Hexagon 84"/>
          <p:cNvSpPr>
            <a:spLocks noChangeAspect="1"/>
          </p:cNvSpPr>
          <p:nvPr/>
        </p:nvSpPr>
        <p:spPr bwMode="auto">
          <a:xfrm>
            <a:off x="2547041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Hexagon 85"/>
          <p:cNvSpPr>
            <a:spLocks noChangeAspect="1"/>
          </p:cNvSpPr>
          <p:nvPr/>
        </p:nvSpPr>
        <p:spPr bwMode="auto">
          <a:xfrm>
            <a:off x="3619740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Hexagon 86"/>
          <p:cNvSpPr>
            <a:spLocks noChangeAspect="1"/>
          </p:cNvSpPr>
          <p:nvPr/>
        </p:nvSpPr>
        <p:spPr bwMode="auto">
          <a:xfrm>
            <a:off x="4721265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Hexagon 87"/>
          <p:cNvSpPr>
            <a:spLocks noChangeAspect="1"/>
          </p:cNvSpPr>
          <p:nvPr/>
        </p:nvSpPr>
        <p:spPr bwMode="auto">
          <a:xfrm>
            <a:off x="5822790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Hexagon 88"/>
          <p:cNvSpPr>
            <a:spLocks noChangeAspect="1"/>
          </p:cNvSpPr>
          <p:nvPr/>
        </p:nvSpPr>
        <p:spPr bwMode="auto">
          <a:xfrm>
            <a:off x="6905213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Hexagon 89"/>
          <p:cNvSpPr>
            <a:spLocks noChangeAspect="1"/>
          </p:cNvSpPr>
          <p:nvPr/>
        </p:nvSpPr>
        <p:spPr bwMode="auto">
          <a:xfrm>
            <a:off x="7989775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Hexagon 90"/>
          <p:cNvSpPr>
            <a:spLocks noChangeAspect="1"/>
          </p:cNvSpPr>
          <p:nvPr/>
        </p:nvSpPr>
        <p:spPr bwMode="auto">
          <a:xfrm>
            <a:off x="9087921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Hexagon 91"/>
          <p:cNvSpPr>
            <a:spLocks noChangeAspect="1"/>
          </p:cNvSpPr>
          <p:nvPr/>
        </p:nvSpPr>
        <p:spPr bwMode="auto">
          <a:xfrm>
            <a:off x="10156508" y="2695935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Pentagon 92"/>
          <p:cNvSpPr/>
          <p:nvPr/>
        </p:nvSpPr>
        <p:spPr bwMode="auto">
          <a:xfrm rot="5400000">
            <a:off x="1119351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Pentagon 93"/>
          <p:cNvSpPr/>
          <p:nvPr/>
        </p:nvSpPr>
        <p:spPr bwMode="auto">
          <a:xfrm rot="5400000">
            <a:off x="7016150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Pentagon 94"/>
          <p:cNvSpPr/>
          <p:nvPr/>
        </p:nvSpPr>
        <p:spPr bwMode="auto">
          <a:xfrm rot="5400000">
            <a:off x="4089342" y="3400079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891714" y="2971062"/>
            <a:ext cx="10483048" cy="931544"/>
          </a:xfrm>
          <a:prstGeom prst="rect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891713" y="1433844"/>
            <a:ext cx="10483060" cy="1481176"/>
            <a:chOff x="880533" y="1857930"/>
            <a:chExt cx="10706923" cy="1512807"/>
          </a:xfrm>
        </p:grpSpPr>
        <p:sp>
          <p:nvSpPr>
            <p:cNvPr id="98" name="Hexagon 97"/>
            <p:cNvSpPr>
              <a:spLocks noChangeAspect="1"/>
            </p:cNvSpPr>
            <p:nvPr/>
          </p:nvSpPr>
          <p:spPr bwMode="auto">
            <a:xfrm>
              <a:off x="880533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Hexagon 98"/>
            <p:cNvSpPr>
              <a:spLocks noChangeAspect="1"/>
            </p:cNvSpPr>
            <p:nvPr/>
          </p:nvSpPr>
          <p:spPr bwMode="auto">
            <a:xfrm>
              <a:off x="1438686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Hexagon 99"/>
            <p:cNvSpPr>
              <a:spLocks noChangeAspect="1"/>
            </p:cNvSpPr>
            <p:nvPr/>
          </p:nvSpPr>
          <p:spPr bwMode="auto">
            <a:xfrm>
              <a:off x="1438686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Hexagon 100"/>
            <p:cNvSpPr>
              <a:spLocks noChangeAspect="1"/>
            </p:cNvSpPr>
            <p:nvPr/>
          </p:nvSpPr>
          <p:spPr bwMode="auto">
            <a:xfrm>
              <a:off x="1996839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Hexagon 101"/>
            <p:cNvSpPr>
              <a:spLocks noChangeAspect="1"/>
            </p:cNvSpPr>
            <p:nvPr/>
          </p:nvSpPr>
          <p:spPr bwMode="auto">
            <a:xfrm>
              <a:off x="1996839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Hexagon 102"/>
            <p:cNvSpPr>
              <a:spLocks noChangeAspect="1"/>
            </p:cNvSpPr>
            <p:nvPr/>
          </p:nvSpPr>
          <p:spPr bwMode="auto">
            <a:xfrm>
              <a:off x="880533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Hexagon 103"/>
            <p:cNvSpPr>
              <a:spLocks noChangeAspect="1"/>
            </p:cNvSpPr>
            <p:nvPr/>
          </p:nvSpPr>
          <p:spPr bwMode="auto">
            <a:xfrm>
              <a:off x="2554992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Hexagon 104"/>
            <p:cNvSpPr>
              <a:spLocks noChangeAspect="1"/>
            </p:cNvSpPr>
            <p:nvPr/>
          </p:nvSpPr>
          <p:spPr bwMode="auto">
            <a:xfrm>
              <a:off x="2554992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Hexagon 105"/>
            <p:cNvSpPr>
              <a:spLocks noChangeAspect="1"/>
            </p:cNvSpPr>
            <p:nvPr/>
          </p:nvSpPr>
          <p:spPr bwMode="auto">
            <a:xfrm>
              <a:off x="3113145" y="2175933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Hexagon 106"/>
            <p:cNvSpPr>
              <a:spLocks noChangeAspect="1"/>
            </p:cNvSpPr>
            <p:nvPr/>
          </p:nvSpPr>
          <p:spPr bwMode="auto">
            <a:xfrm>
              <a:off x="3671298" y="1866396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Hexagon 107"/>
            <p:cNvSpPr>
              <a:spLocks noChangeAspect="1"/>
            </p:cNvSpPr>
            <p:nvPr/>
          </p:nvSpPr>
          <p:spPr bwMode="auto">
            <a:xfrm>
              <a:off x="3671298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Hexagon 108"/>
            <p:cNvSpPr>
              <a:spLocks noChangeAspect="1"/>
            </p:cNvSpPr>
            <p:nvPr/>
          </p:nvSpPr>
          <p:spPr bwMode="auto">
            <a:xfrm>
              <a:off x="4229451" y="217593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Hexagon 109"/>
            <p:cNvSpPr>
              <a:spLocks noChangeAspect="1"/>
            </p:cNvSpPr>
            <p:nvPr/>
          </p:nvSpPr>
          <p:spPr bwMode="auto">
            <a:xfrm>
              <a:off x="4229451" y="2793998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Hexagon 110"/>
            <p:cNvSpPr>
              <a:spLocks noChangeAspect="1"/>
            </p:cNvSpPr>
            <p:nvPr/>
          </p:nvSpPr>
          <p:spPr bwMode="auto">
            <a:xfrm>
              <a:off x="3113145" y="2793997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Hexagon 111"/>
            <p:cNvSpPr>
              <a:spLocks noChangeAspect="1"/>
            </p:cNvSpPr>
            <p:nvPr/>
          </p:nvSpPr>
          <p:spPr bwMode="auto">
            <a:xfrm>
              <a:off x="4787604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Hexagon 112"/>
            <p:cNvSpPr>
              <a:spLocks noChangeAspect="1"/>
            </p:cNvSpPr>
            <p:nvPr/>
          </p:nvSpPr>
          <p:spPr bwMode="auto">
            <a:xfrm>
              <a:off x="4787604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Hexagon 113"/>
            <p:cNvSpPr>
              <a:spLocks noChangeAspect="1"/>
            </p:cNvSpPr>
            <p:nvPr/>
          </p:nvSpPr>
          <p:spPr bwMode="auto">
            <a:xfrm>
              <a:off x="534246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Hexagon 114"/>
            <p:cNvSpPr>
              <a:spLocks noChangeAspect="1"/>
            </p:cNvSpPr>
            <p:nvPr/>
          </p:nvSpPr>
          <p:spPr bwMode="auto">
            <a:xfrm>
              <a:off x="5900619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Hexagon 115"/>
            <p:cNvSpPr>
              <a:spLocks noChangeAspect="1"/>
            </p:cNvSpPr>
            <p:nvPr/>
          </p:nvSpPr>
          <p:spPr bwMode="auto">
            <a:xfrm>
              <a:off x="5900619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Hexagon 116"/>
            <p:cNvSpPr>
              <a:spLocks noChangeAspect="1"/>
            </p:cNvSpPr>
            <p:nvPr/>
          </p:nvSpPr>
          <p:spPr bwMode="auto">
            <a:xfrm>
              <a:off x="6458772" y="217593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Hexagon 117"/>
            <p:cNvSpPr>
              <a:spLocks noChangeAspect="1"/>
            </p:cNvSpPr>
            <p:nvPr/>
          </p:nvSpPr>
          <p:spPr bwMode="auto">
            <a:xfrm>
              <a:off x="6458772" y="2793998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Hexagon 118"/>
            <p:cNvSpPr>
              <a:spLocks noChangeAspect="1"/>
            </p:cNvSpPr>
            <p:nvPr/>
          </p:nvSpPr>
          <p:spPr bwMode="auto">
            <a:xfrm>
              <a:off x="5342466" y="2785530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Hexagon 119"/>
            <p:cNvSpPr>
              <a:spLocks noChangeAspect="1"/>
            </p:cNvSpPr>
            <p:nvPr/>
          </p:nvSpPr>
          <p:spPr bwMode="auto">
            <a:xfrm>
              <a:off x="7016925" y="1866396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Hexagon 120"/>
            <p:cNvSpPr>
              <a:spLocks noChangeAspect="1"/>
            </p:cNvSpPr>
            <p:nvPr/>
          </p:nvSpPr>
          <p:spPr bwMode="auto">
            <a:xfrm>
              <a:off x="7016925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Hexagon 121"/>
            <p:cNvSpPr>
              <a:spLocks noChangeAspect="1"/>
            </p:cNvSpPr>
            <p:nvPr/>
          </p:nvSpPr>
          <p:spPr bwMode="auto">
            <a:xfrm>
              <a:off x="7575078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Hexagon 122"/>
            <p:cNvSpPr>
              <a:spLocks noChangeAspect="1"/>
            </p:cNvSpPr>
            <p:nvPr/>
          </p:nvSpPr>
          <p:spPr bwMode="auto">
            <a:xfrm>
              <a:off x="8133231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Hexagon 123"/>
            <p:cNvSpPr>
              <a:spLocks noChangeAspect="1"/>
            </p:cNvSpPr>
            <p:nvPr/>
          </p:nvSpPr>
          <p:spPr bwMode="auto">
            <a:xfrm>
              <a:off x="8133231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Hexagon 124"/>
            <p:cNvSpPr>
              <a:spLocks noChangeAspect="1"/>
            </p:cNvSpPr>
            <p:nvPr/>
          </p:nvSpPr>
          <p:spPr bwMode="auto">
            <a:xfrm>
              <a:off x="8691384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Hexagon 125"/>
            <p:cNvSpPr>
              <a:spLocks noChangeAspect="1"/>
            </p:cNvSpPr>
            <p:nvPr/>
          </p:nvSpPr>
          <p:spPr bwMode="auto">
            <a:xfrm>
              <a:off x="8691384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Hexagon 126"/>
            <p:cNvSpPr>
              <a:spLocks noChangeAspect="1"/>
            </p:cNvSpPr>
            <p:nvPr/>
          </p:nvSpPr>
          <p:spPr bwMode="auto">
            <a:xfrm>
              <a:off x="7575078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Hexagon 127"/>
            <p:cNvSpPr>
              <a:spLocks noChangeAspect="1"/>
            </p:cNvSpPr>
            <p:nvPr/>
          </p:nvSpPr>
          <p:spPr bwMode="auto">
            <a:xfrm>
              <a:off x="9249537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Hexagon 128"/>
            <p:cNvSpPr>
              <a:spLocks noChangeAspect="1"/>
            </p:cNvSpPr>
            <p:nvPr/>
          </p:nvSpPr>
          <p:spPr bwMode="auto">
            <a:xfrm>
              <a:off x="9249537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Hexagon 129"/>
            <p:cNvSpPr>
              <a:spLocks noChangeAspect="1"/>
            </p:cNvSpPr>
            <p:nvPr/>
          </p:nvSpPr>
          <p:spPr bwMode="auto">
            <a:xfrm>
              <a:off x="9804400" y="2167467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Hexagon 130"/>
            <p:cNvSpPr>
              <a:spLocks noChangeAspect="1"/>
            </p:cNvSpPr>
            <p:nvPr/>
          </p:nvSpPr>
          <p:spPr bwMode="auto">
            <a:xfrm>
              <a:off x="10362553" y="1857930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Hexagon 131"/>
            <p:cNvSpPr>
              <a:spLocks noChangeAspect="1"/>
            </p:cNvSpPr>
            <p:nvPr/>
          </p:nvSpPr>
          <p:spPr bwMode="auto">
            <a:xfrm>
              <a:off x="10362553" y="24759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Hexagon 132"/>
            <p:cNvSpPr>
              <a:spLocks noChangeAspect="1"/>
            </p:cNvSpPr>
            <p:nvPr/>
          </p:nvSpPr>
          <p:spPr bwMode="auto">
            <a:xfrm>
              <a:off x="1092070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Hexagon 133"/>
            <p:cNvSpPr>
              <a:spLocks noChangeAspect="1"/>
            </p:cNvSpPr>
            <p:nvPr/>
          </p:nvSpPr>
          <p:spPr bwMode="auto">
            <a:xfrm>
              <a:off x="10920706" y="2785532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Hexagon 134"/>
            <p:cNvSpPr>
              <a:spLocks noChangeAspect="1"/>
            </p:cNvSpPr>
            <p:nvPr/>
          </p:nvSpPr>
          <p:spPr bwMode="auto">
            <a:xfrm>
              <a:off x="9804400" y="2785531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4050278" y="5963150"/>
            <a:ext cx="1167100" cy="614761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l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Azure</a:t>
            </a:r>
          </a:p>
        </p:txBody>
      </p:sp>
      <p:sp>
        <p:nvSpPr>
          <p:cNvPr id="137" name="Freeform 136"/>
          <p:cNvSpPr>
            <a:spLocks/>
          </p:cNvSpPr>
          <p:nvPr/>
        </p:nvSpPr>
        <p:spPr bwMode="auto">
          <a:xfrm>
            <a:off x="3810826" y="4909683"/>
            <a:ext cx="1755623" cy="971794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0078D7">
              <a:lumMod val="20000"/>
              <a:lumOff val="80000"/>
            </a:srgbClr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3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500460" y="5925618"/>
            <a:ext cx="2841141" cy="62087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l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Other Clouds</a:t>
            </a:r>
          </a:p>
        </p:txBody>
      </p:sp>
      <p:sp>
        <p:nvSpPr>
          <p:cNvPr id="139" name="Freeform 138"/>
          <p:cNvSpPr>
            <a:spLocks/>
          </p:cNvSpPr>
          <p:nvPr/>
        </p:nvSpPr>
        <p:spPr bwMode="auto">
          <a:xfrm>
            <a:off x="9686914" y="4889202"/>
            <a:ext cx="1755623" cy="971794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FFC326"/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3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453047" y="6005735"/>
            <a:ext cx="2511197" cy="614761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On Premise</a:t>
            </a:r>
          </a:p>
        </p:txBody>
      </p:sp>
      <p:grpSp>
        <p:nvGrpSpPr>
          <p:cNvPr id="141" name="Group 8"/>
          <p:cNvGrpSpPr>
            <a:grpSpLocks noChangeAspect="1"/>
          </p:cNvGrpSpPr>
          <p:nvPr/>
        </p:nvGrpSpPr>
        <p:grpSpPr bwMode="auto">
          <a:xfrm>
            <a:off x="6719998" y="4503091"/>
            <a:ext cx="1771583" cy="1770485"/>
            <a:chOff x="4385" y="3099"/>
            <a:chExt cx="1613" cy="1612"/>
          </a:xfrm>
        </p:grpSpPr>
        <p:sp>
          <p:nvSpPr>
            <p:cNvPr id="142" name="AutoShape 7"/>
            <p:cNvSpPr>
              <a:spLocks noChangeAspect="1" noChangeArrowheads="1" noTextEdit="1"/>
            </p:cNvSpPr>
            <p:nvPr/>
          </p:nvSpPr>
          <p:spPr bwMode="auto">
            <a:xfrm>
              <a:off x="4385" y="3099"/>
              <a:ext cx="1613" cy="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5494" y="3463"/>
              <a:ext cx="253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4638" y="3463"/>
              <a:ext cx="254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4704" y="3531"/>
              <a:ext cx="314" cy="82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5367" y="3653"/>
              <a:ext cx="313" cy="70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7" name="Rectangle 13"/>
            <p:cNvSpPr>
              <a:spLocks noChangeArrowheads="1"/>
            </p:cNvSpPr>
            <p:nvPr/>
          </p:nvSpPr>
          <p:spPr bwMode="auto">
            <a:xfrm>
              <a:off x="4968" y="3779"/>
              <a:ext cx="462" cy="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8" name="Rectangle 14"/>
            <p:cNvSpPr>
              <a:spLocks noChangeArrowheads="1"/>
            </p:cNvSpPr>
            <p:nvPr/>
          </p:nvSpPr>
          <p:spPr bwMode="auto">
            <a:xfrm>
              <a:off x="4945" y="3761"/>
              <a:ext cx="508" cy="18"/>
            </a:xfrm>
            <a:prstGeom prst="rect">
              <a:avLst/>
            </a:prstGeom>
            <a:solidFill>
              <a:srgbClr val="0078D7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9" name="Rectangle 15"/>
            <p:cNvSpPr>
              <a:spLocks noChangeArrowheads="1"/>
            </p:cNvSpPr>
            <p:nvPr/>
          </p:nvSpPr>
          <p:spPr bwMode="auto">
            <a:xfrm>
              <a:off x="5222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0" name="Rectangle 16"/>
            <p:cNvSpPr>
              <a:spLocks noChangeArrowheads="1"/>
            </p:cNvSpPr>
            <p:nvPr/>
          </p:nvSpPr>
          <p:spPr bwMode="auto">
            <a:xfrm>
              <a:off x="5117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1" name="Rectangle 17"/>
            <p:cNvSpPr>
              <a:spLocks noChangeArrowheads="1"/>
            </p:cNvSpPr>
            <p:nvPr/>
          </p:nvSpPr>
          <p:spPr bwMode="auto">
            <a:xfrm>
              <a:off x="5014" y="3831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2" name="Rectangle 18"/>
            <p:cNvSpPr>
              <a:spLocks noChangeArrowheads="1"/>
            </p:cNvSpPr>
            <p:nvPr/>
          </p:nvSpPr>
          <p:spPr bwMode="auto">
            <a:xfrm>
              <a:off x="5014" y="3934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3" name="Rectangle 19"/>
            <p:cNvSpPr>
              <a:spLocks noChangeArrowheads="1"/>
            </p:cNvSpPr>
            <p:nvPr/>
          </p:nvSpPr>
          <p:spPr bwMode="auto">
            <a:xfrm>
              <a:off x="5014" y="4038"/>
              <a:ext cx="372" cy="60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4" name="Rectangle 20"/>
            <p:cNvSpPr>
              <a:spLocks noChangeArrowheads="1"/>
            </p:cNvSpPr>
            <p:nvPr/>
          </p:nvSpPr>
          <p:spPr bwMode="auto">
            <a:xfrm>
              <a:off x="5014" y="4141"/>
              <a:ext cx="372" cy="6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5" name="Rectangle 21"/>
            <p:cNvSpPr>
              <a:spLocks noChangeArrowheads="1"/>
            </p:cNvSpPr>
            <p:nvPr/>
          </p:nvSpPr>
          <p:spPr bwMode="auto">
            <a:xfrm>
              <a:off x="5043" y="3689"/>
              <a:ext cx="179" cy="7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782436" y="2982296"/>
            <a:ext cx="1881474" cy="909329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Lifecycle</a:t>
            </a:r>
          </a:p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Management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887151" y="3146971"/>
            <a:ext cx="1915934" cy="56083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Orchestration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9788643" y="2990369"/>
            <a:ext cx="1915934" cy="909329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Auto</a:t>
            </a:r>
          </a:p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scaling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430561" y="3006039"/>
            <a:ext cx="1623593" cy="842703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Always On</a:t>
            </a:r>
            <a:b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</a:b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Availability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8524029" y="3003453"/>
            <a:ext cx="2036060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Dev &amp; Ops Tooling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509755" y="3000568"/>
            <a:ext cx="1886585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Programming Models</a:t>
            </a:r>
          </a:p>
        </p:txBody>
      </p:sp>
      <p:sp>
        <p:nvSpPr>
          <p:cNvPr id="162" name="Title 2"/>
          <p:cNvSpPr txBox="1">
            <a:spLocks/>
          </p:cNvSpPr>
          <p:nvPr/>
        </p:nvSpPr>
        <p:spPr>
          <a:xfrm>
            <a:off x="342059" y="275371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2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Azure Service Fabric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2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Any OS, Any Cloud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05" b="0" i="0" u="none" strike="noStrike" kern="1200" cap="none" spc="-102" normalizeH="0" baseline="0" noProof="0">
              <a:ln w="3175"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85789" y="5978941"/>
            <a:ext cx="2126188" cy="602727"/>
          </a:xfrm>
          <a:prstGeom prst="rect">
            <a:avLst/>
          </a:prstGeom>
          <a:noFill/>
        </p:spPr>
        <p:txBody>
          <a:bodyPr wrap="square" lIns="175537" tIns="140429" rIns="175537" bIns="140429" rtlCol="0">
            <a:spAutoFit/>
          </a:bodyPr>
          <a:lstStyle/>
          <a:p>
            <a:pPr marL="0" marR="0" lvl="0" indent="0" algn="l" defTabSz="8952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Dev Box</a:t>
            </a:r>
          </a:p>
        </p:txBody>
      </p:sp>
      <p:pic>
        <p:nvPicPr>
          <p:cNvPr id="224" name="Picture 2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649" y="3973171"/>
            <a:ext cx="643542" cy="709972"/>
          </a:xfrm>
          <a:prstGeom prst="rect">
            <a:avLst/>
          </a:prstGeom>
        </p:spPr>
      </p:pic>
      <p:sp>
        <p:nvSpPr>
          <p:cNvPr id="228" name="TextBox 227"/>
          <p:cNvSpPr txBox="1"/>
          <p:nvPr/>
        </p:nvSpPr>
        <p:spPr>
          <a:xfrm>
            <a:off x="7056873" y="3017994"/>
            <a:ext cx="1915934" cy="83238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Health &amp; Monitoring</a:t>
            </a:r>
          </a:p>
        </p:txBody>
      </p:sp>
      <p:sp>
        <p:nvSpPr>
          <p:cNvPr id="167" name="Rectangular Callout 166"/>
          <p:cNvSpPr/>
          <p:nvPr/>
        </p:nvSpPr>
        <p:spPr bwMode="auto">
          <a:xfrm>
            <a:off x="549019" y="1696528"/>
            <a:ext cx="2211936" cy="1036720"/>
          </a:xfrm>
          <a:prstGeom prst="wedgeRectCallout">
            <a:avLst>
              <a:gd name="adj1" fmla="val 130310"/>
              <a:gd name="adj2" fmla="val 318127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Service Fabric on Linux in Azure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Preview</a:t>
            </a:r>
          </a:p>
        </p:txBody>
      </p:sp>
      <p:sp>
        <p:nvSpPr>
          <p:cNvPr id="168" name="Rectangular Callout 167"/>
          <p:cNvSpPr/>
          <p:nvPr/>
        </p:nvSpPr>
        <p:spPr bwMode="auto">
          <a:xfrm>
            <a:off x="3094108" y="1696528"/>
            <a:ext cx="2267393" cy="1090210"/>
          </a:xfrm>
          <a:prstGeom prst="wedgeRectCallout">
            <a:avLst>
              <a:gd name="adj1" fmla="val 133867"/>
              <a:gd name="adj2" fmla="val 262473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Service Fabric for Linux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Coming 2017</a:t>
            </a:r>
          </a:p>
        </p:txBody>
      </p:sp>
      <p:sp>
        <p:nvSpPr>
          <p:cNvPr id="165" name="Rectangular Callout 164"/>
          <p:cNvSpPr/>
          <p:nvPr/>
        </p:nvSpPr>
        <p:spPr bwMode="auto">
          <a:xfrm>
            <a:off x="6767051" y="506432"/>
            <a:ext cx="2272254" cy="1139673"/>
          </a:xfrm>
          <a:prstGeom prst="wedgeRectCallout">
            <a:avLst>
              <a:gd name="adj1" fmla="val -257480"/>
              <a:gd name="adj2" fmla="val 377951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Service Fabric Windows SDK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Available</a:t>
            </a:r>
          </a:p>
        </p:txBody>
      </p:sp>
      <p:sp>
        <p:nvSpPr>
          <p:cNvPr id="166" name="Rectangular Callout 165"/>
          <p:cNvSpPr/>
          <p:nvPr/>
        </p:nvSpPr>
        <p:spPr bwMode="auto">
          <a:xfrm>
            <a:off x="6762869" y="1698806"/>
            <a:ext cx="2272254" cy="1139673"/>
          </a:xfrm>
          <a:prstGeom prst="wedgeRectCallout">
            <a:avLst>
              <a:gd name="adj1" fmla="val -125190"/>
              <a:gd name="adj2" fmla="val 278350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Service Fabric on Windows in Azure</a:t>
            </a:r>
          </a:p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>
                <a:solidFill>
                  <a:srgbClr val="00B050"/>
                </a:solidFill>
              </a:rPr>
              <a:t>Available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70" name="Rectangular Callout 168"/>
          <p:cNvSpPr/>
          <p:nvPr/>
        </p:nvSpPr>
        <p:spPr bwMode="auto">
          <a:xfrm>
            <a:off x="9800921" y="528533"/>
            <a:ext cx="2272254" cy="1139673"/>
          </a:xfrm>
          <a:prstGeom prst="wedgeRectCallout">
            <a:avLst>
              <a:gd name="adj1" fmla="val -146150"/>
              <a:gd name="adj2" fmla="val 351898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Service Fabric </a:t>
            </a:r>
            <a:r>
              <a:rPr lang="en-US" sz="2000" kern="0">
                <a:solidFill>
                  <a:sysClr val="windowText" lastClr="000000"/>
                </a:solidFill>
                <a:latin typeface="Segoe UI Semilight"/>
              </a:rPr>
              <a:t>in Azure Stack GA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Coming 2017</a:t>
            </a:r>
          </a:p>
        </p:txBody>
      </p:sp>
      <p:sp>
        <p:nvSpPr>
          <p:cNvPr id="169" name="Rectangular Callout 168"/>
          <p:cNvSpPr/>
          <p:nvPr/>
        </p:nvSpPr>
        <p:spPr bwMode="auto">
          <a:xfrm>
            <a:off x="9817259" y="1757670"/>
            <a:ext cx="2272254" cy="1139673"/>
          </a:xfrm>
          <a:prstGeom prst="wedgeRectCallout">
            <a:avLst>
              <a:gd name="adj1" fmla="val -125610"/>
              <a:gd name="adj2" fmla="val 257456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Service Fabric for Windows Server</a:t>
            </a:r>
          </a:p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r>
              <a:rPr lang="en-US" sz="2000" kern="0">
                <a:solidFill>
                  <a:srgbClr val="00B050"/>
                </a:solidFill>
              </a:rPr>
              <a:t>Available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71" name="Rectangular Callout 166"/>
          <p:cNvSpPr/>
          <p:nvPr/>
        </p:nvSpPr>
        <p:spPr bwMode="auto">
          <a:xfrm>
            <a:off x="559858" y="1707455"/>
            <a:ext cx="2211936" cy="1036720"/>
          </a:xfrm>
          <a:prstGeom prst="wedgeRectCallout">
            <a:avLst>
              <a:gd name="adj1" fmla="val -8780"/>
              <a:gd name="adj2" fmla="val 298833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Service Fabric on Linux in Azure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Available Preview</a:t>
            </a:r>
          </a:p>
        </p:txBody>
      </p:sp>
    </p:spTree>
    <p:extLst>
      <p:ext uri="{BB962C8B-B14F-4D97-AF65-F5344CB8AC3E}">
        <p14:creationId xmlns:p14="http://schemas.microsoft.com/office/powerpoint/2010/main" val="309597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8" grpId="0" animBg="1"/>
      <p:bldP spid="165" grpId="0" animBg="1"/>
      <p:bldP spid="166" grpId="0" animBg="1"/>
      <p:bldP spid="170" grpId="0" animBg="1"/>
      <p:bldP spid="169" grpId="0" animBg="1"/>
      <p:bldP spid="17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2125677"/>
            <a:ext cx="11429999" cy="2179058"/>
          </a:xfrm>
        </p:spPr>
        <p:txBody>
          <a:bodyPr/>
          <a:lstStyle/>
          <a:p>
            <a:r>
              <a:rPr lang="en-US"/>
              <a:t>Demo: Windows Server Container Scale</a:t>
            </a:r>
          </a:p>
        </p:txBody>
      </p:sp>
    </p:spTree>
    <p:extLst>
      <p:ext uri="{BB962C8B-B14F-4D97-AF65-F5344CB8AC3E}">
        <p14:creationId xmlns:p14="http://schemas.microsoft.com/office/powerpoint/2010/main" val="189858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24A55D-50E2-473F-A7DD-12062C5BA979}"/>
              </a:ext>
            </a:extLst>
          </p:cNvPr>
          <p:cNvSpPr/>
          <p:nvPr/>
        </p:nvSpPr>
        <p:spPr bwMode="auto">
          <a:xfrm>
            <a:off x="-182563" y="-465138"/>
            <a:ext cx="7711191" cy="7924800"/>
          </a:xfrm>
          <a:prstGeom prst="rect">
            <a:avLst/>
          </a:prstGeom>
          <a:solidFill>
            <a:srgbClr val="1F1F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C26E6-D0CA-45FE-83EB-FC8A539C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4138"/>
            <a:ext cx="12436475" cy="7218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31450-12A4-441E-A7A5-7660EA382C14}"/>
              </a:ext>
            </a:extLst>
          </p:cNvPr>
          <p:cNvSpPr txBox="1"/>
          <p:nvPr/>
        </p:nvSpPr>
        <p:spPr>
          <a:xfrm>
            <a:off x="274637" y="4511299"/>
            <a:ext cx="3562450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="1">
                <a:solidFill>
                  <a:srgbClr val="FF8C00"/>
                </a:solidFill>
              </a:rPr>
              <a:t>Containers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105DEB-654D-4A4E-B4A6-4CEB5A9C5C9A}"/>
              </a:ext>
            </a:extLst>
          </p:cNvPr>
          <p:cNvSpPr/>
          <p:nvPr/>
        </p:nvSpPr>
        <p:spPr bwMode="auto">
          <a:xfrm>
            <a:off x="4019650" y="4716462"/>
            <a:ext cx="575215" cy="741477"/>
          </a:xfrm>
          <a:prstGeom prst="rightArrow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64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31250" decel="3125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2506E-6 L 0.5 -0.02565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94" y="-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16" y="167805"/>
            <a:ext cx="11889564" cy="917575"/>
          </a:xfrm>
        </p:spPr>
        <p:txBody>
          <a:bodyPr/>
          <a:lstStyle/>
          <a:p>
            <a:r>
              <a:rPr lang="en-US"/>
              <a:t>Service Fabric sessions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786228"/>
              </p:ext>
            </p:extLst>
          </p:nvPr>
        </p:nvGraphicFramePr>
        <p:xfrm>
          <a:off x="101370" y="3421062"/>
          <a:ext cx="12039597" cy="330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067">
                  <a:extLst>
                    <a:ext uri="{9D8B030D-6E8A-4147-A177-3AD203B41FA5}">
                      <a16:colId xmlns:a16="http://schemas.microsoft.com/office/drawing/2014/main" val="4759924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09505"/>
                    </a:ext>
                  </a:extLst>
                </a:gridCol>
                <a:gridCol w="9046930">
                  <a:extLst>
                    <a:ext uri="{9D8B030D-6E8A-4147-A177-3AD203B41FA5}">
                      <a16:colId xmlns:a16="http://schemas.microsoft.com/office/drawing/2014/main" val="1268672390"/>
                    </a:ext>
                  </a:extLst>
                </a:gridCol>
              </a:tblGrid>
              <a:tr h="157460">
                <a:tc>
                  <a:txBody>
                    <a:bodyPr/>
                    <a:lstStyle/>
                    <a:p>
                      <a:r>
                        <a:rPr lang="en-US" sz="200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Theatre</a:t>
                      </a:r>
                      <a:r>
                        <a:rPr lang="en-US" sz="2000" baseline="0"/>
                        <a:t> Sessions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370470"/>
                  </a:ext>
                </a:extLst>
              </a:tr>
              <a:tr h="65048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Wed 1:30PM</a:t>
                      </a:r>
                    </a:p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Fri 1:00PM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T6968-R1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Service Fabric architecture in the </a:t>
                      </a:r>
                      <a:r>
                        <a:rPr lang="en-US" sz="18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SwissRe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Digital Platform: An </a:t>
                      </a:r>
                      <a:r>
                        <a:rPr lang="en-US" sz="18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IoT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scenario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996390253"/>
                  </a:ext>
                </a:extLst>
              </a:tr>
              <a:tr h="70587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Wed 1:30PM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T6089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How Wolters Kluwer created an isolated job system and containerization strategy on Azure Service Fabric 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194321302"/>
                  </a:ext>
                </a:extLst>
              </a:tr>
              <a:tr h="52389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Wed 7:30PM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T6051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Microservice architecture with ASP.NET Core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401271079"/>
                  </a:ext>
                </a:extLst>
              </a:tr>
              <a:tr h="512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Thurs 1:00PM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T6084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Managing secure, scalable Azure Service Fabric clusters and applications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819209195"/>
                  </a:ext>
                </a:extLst>
              </a:tr>
              <a:tr h="51265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Thurs 4:30PM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T6001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Containerizing your Microsoft ASP.NET 4.x apps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76625593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192876"/>
              </p:ext>
            </p:extLst>
          </p:nvPr>
        </p:nvGraphicFramePr>
        <p:xfrm>
          <a:off x="101369" y="982662"/>
          <a:ext cx="12039597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921">
                  <a:extLst>
                    <a:ext uri="{9D8B030D-6E8A-4147-A177-3AD203B41FA5}">
                      <a16:colId xmlns:a16="http://schemas.microsoft.com/office/drawing/2014/main" val="4759924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09505"/>
                    </a:ext>
                  </a:extLst>
                </a:gridCol>
                <a:gridCol w="9033076">
                  <a:extLst>
                    <a:ext uri="{9D8B030D-6E8A-4147-A177-3AD203B41FA5}">
                      <a16:colId xmlns:a16="http://schemas.microsoft.com/office/drawing/2014/main" val="1268672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Breakout</a:t>
                      </a:r>
                      <a:r>
                        <a:rPr lang="en-US" sz="2000" baseline="0"/>
                        <a:t> Sessions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370470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0" algn="l" defTabSz="932742" rtl="0" eaLnBrk="1" fontAlgn="t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Wed 5:00PM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marL="0" algn="l" defTabSz="932742" rtl="0" eaLnBrk="1" fontAlgn="t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B8087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marL="0" algn="l" defTabSz="932742" rtl="0" eaLnBrk="1" fontAlgn="t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Azure Compute: New features and roadmap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99639025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Thurs 4:00PM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T6001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Azure Service Fabric, microservices, containers, and the road ahead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194321302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pPr marL="0" algn="l" defTabSz="932742" rtl="0" eaLnBrk="1" fontAlgn="t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Fri 9:00AM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marL="0" algn="l" defTabSz="932742" rtl="0" eaLnBrk="1" fontAlgn="t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B8013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marL="0" algn="l" defTabSz="932742" rtl="0" eaLnBrk="1" fontAlgn="t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Developing on Windows Server: Innovation for today and tomorrow - containers, Docker, .NET Core, Service Fabric, and more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49685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5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8502" b="7107"/>
          <a:stretch/>
        </p:blipFill>
        <p:spPr>
          <a:xfrm>
            <a:off x="2262263" y="754061"/>
            <a:ext cx="9459694" cy="60575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15789" b="24812"/>
          <a:stretch/>
        </p:blipFill>
        <p:spPr>
          <a:xfrm>
            <a:off x="-1" y="3017284"/>
            <a:ext cx="5037229" cy="39772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Please Complete An Evaluation Form</a:t>
            </a:r>
            <a:br>
              <a:rPr lang="en-US"/>
            </a:br>
            <a:r>
              <a:rPr lang="en-US"/>
              <a:t>for every session you attend. </a:t>
            </a:r>
          </a:p>
        </p:txBody>
      </p:sp>
      <p:sp>
        <p:nvSpPr>
          <p:cNvPr id="7" name="Rectangle 6"/>
          <p:cNvSpPr/>
          <p:nvPr/>
        </p:nvSpPr>
        <p:spPr>
          <a:xfrm>
            <a:off x="292592" y="1816547"/>
            <a:ext cx="10954846" cy="75713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spc="-102">
                <a:ln w="3175">
                  <a:noFill/>
                </a:ln>
                <a:gradFill>
                  <a:gsLst>
                    <a:gs pos="34416">
                      <a:schemeClr val="tx2"/>
                    </a:gs>
                    <a:gs pos="83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Your input is important!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29777" y="6031402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pPr algn="r"/>
            <a:r>
              <a:rPr lang="en-US" sz="2400">
                <a:gradFill>
                  <a:gsLst>
                    <a:gs pos="6494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6494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6494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322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096780"/>
          </a:xfrm>
        </p:spPr>
        <p:txBody>
          <a:bodyPr/>
          <a:lstStyle/>
          <a:p>
            <a:pPr marL="342900" lvl="1" indent="-342900"/>
            <a:r>
              <a:rPr lang="en-US" sz="3200">
                <a:solidFill>
                  <a:schemeClr val="tx1"/>
                </a:solidFill>
              </a:rPr>
              <a:t>Questions? Comments? Issues?</a:t>
            </a:r>
          </a:p>
          <a:p>
            <a:pPr lvl="1"/>
            <a:r>
              <a:rPr lang="en-US">
                <a:solidFill>
                  <a:schemeClr val="tx1"/>
                </a:solidFill>
                <a:hlinkClick r:id="rId3"/>
              </a:rPr>
              <a:t>https://stackoverflow.com/questions/tagged/azure-service-fabric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solidFill>
                  <a:schemeClr val="tx1"/>
                </a:solidFill>
                <a:hlinkClick r:id="rId4"/>
              </a:rPr>
              <a:t>http://aka.ms/servicefabricforum</a:t>
            </a: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>
                <a:solidFill>
                  <a:schemeClr val="tx1"/>
                </a:solidFill>
                <a:hlinkClick r:id="rId5"/>
              </a:rPr>
              <a:t>https://github.com/azure/service-fabric-issues</a:t>
            </a:r>
            <a:endParaRPr lang="en-US">
              <a:solidFill>
                <a:schemeClr val="tx1"/>
              </a:solidFill>
            </a:endParaRPr>
          </a:p>
          <a:p>
            <a:pPr marL="342900" lvl="1" indent="-342900"/>
            <a:r>
              <a:rPr lang="en-US" sz="3200">
                <a:solidFill>
                  <a:schemeClr val="tx1"/>
                </a:solidFill>
              </a:rPr>
              <a:t>Learn from blog, free clusters, samples and labs</a:t>
            </a:r>
          </a:p>
          <a:p>
            <a:pPr lvl="1"/>
            <a:r>
              <a:rPr lang="en-US">
                <a:solidFill>
                  <a:schemeClr val="tx1"/>
                </a:solidFill>
                <a:hlinkClick r:id="rId6"/>
              </a:rPr>
              <a:t>http://aka.ms/servicefabricblog</a:t>
            </a:r>
            <a:r>
              <a:rPr lang="en-US">
                <a:solidFill>
                  <a:schemeClr val="tx1"/>
                </a:solidFill>
              </a:rPr>
              <a:t>   </a:t>
            </a:r>
          </a:p>
          <a:p>
            <a:pPr lvl="1"/>
            <a:r>
              <a:rPr lang="en-US">
                <a:solidFill>
                  <a:schemeClr val="tx1"/>
                </a:solidFill>
                <a:hlinkClick r:id="rId7"/>
              </a:rPr>
              <a:t>http://aka.ms/tryservicefabric</a:t>
            </a:r>
            <a:r>
              <a:rPr lang="en-US">
                <a:solidFill>
                  <a:schemeClr val="tx1"/>
                </a:solidFill>
              </a:rPr>
              <a:t> –&gt;returning soon. </a:t>
            </a:r>
          </a:p>
          <a:p>
            <a:pPr lvl="1"/>
            <a:r>
              <a:rPr lang="en-US">
                <a:solidFill>
                  <a:schemeClr val="tx1"/>
                </a:solidFill>
                <a:hlinkClick r:id="rId8"/>
              </a:rPr>
              <a:t>http://aka.ms/servicefabricsamples</a:t>
            </a: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>
                <a:solidFill>
                  <a:schemeClr val="tx1"/>
                </a:solidFill>
                <a:hlinkClick r:id="rId9"/>
              </a:rPr>
              <a:t>http://aka.ms/sflab1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>
                <a:solidFill>
                  <a:schemeClr val="tx1"/>
                </a:solidFill>
                <a:hlinkClick r:id="rId10"/>
              </a:rPr>
              <a:t>http://aka.ms/sflab2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US">
              <a:solidFill>
                <a:schemeClr val="tx1"/>
              </a:solidFill>
              <a:hlinkClick r:id="rId11"/>
            </a:endParaRPr>
          </a:p>
          <a:p>
            <a:pPr lvl="0"/>
            <a:r>
              <a:rPr lang="en-US"/>
              <a:t>Come down to the booth at the Hub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29777" y="6031402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pPr algn="r"/>
            <a:r>
              <a:rPr lang="en-US" sz="2400">
                <a:gradFill>
                  <a:gsLst>
                    <a:gs pos="6494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6494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6494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partycluste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837" y="144462"/>
            <a:ext cx="1066800" cy="15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72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2"/>
          <p:cNvSpPr txBox="1">
            <a:spLocks/>
          </p:cNvSpPr>
          <p:nvPr/>
        </p:nvSpPr>
        <p:spPr>
          <a:xfrm>
            <a:off x="342059" y="275371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2" normalizeH="0" baseline="0" noProof="0">
                <a:ln w="3175"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Service Fabric Programming Models &amp; CI/CD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9348874" y="5757586"/>
            <a:ext cx="2454436" cy="576918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l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Other Clouds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1543771" y="3312833"/>
            <a:ext cx="1625389" cy="86703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Lifecycle</a:t>
            </a:r>
          </a:p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Management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9324153" y="3319410"/>
            <a:ext cx="1655158" cy="86703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Auto</a:t>
            </a:r>
          </a:p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scaling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7157" y="1872845"/>
            <a:ext cx="1375554" cy="297276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Visual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Studio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&amp;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VSTS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Jenkins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&amp;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Eclipse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10783310" y="1851360"/>
            <a:ext cx="1454727" cy="297276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Diagnostics &amp; Monitoring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AppInsights</a:t>
            </a: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OMS</a:t>
            </a:r>
          </a:p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ELK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14220" y="3837742"/>
            <a:ext cx="664322" cy="664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01140" y="3741079"/>
            <a:ext cx="780290" cy="780290"/>
          </a:xfrm>
          <a:prstGeom prst="rect">
            <a:avLst/>
          </a:prstGeom>
        </p:spPr>
      </p:pic>
      <p:sp>
        <p:nvSpPr>
          <p:cNvPr id="83" name="Pentagon 82"/>
          <p:cNvSpPr/>
          <p:nvPr/>
        </p:nvSpPr>
        <p:spPr bwMode="auto">
          <a:xfrm rot="5400000">
            <a:off x="9571855" y="3597264"/>
            <a:ext cx="906304" cy="1352266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Hexagon 83"/>
          <p:cNvSpPr>
            <a:spLocks noChangeAspect="1"/>
          </p:cNvSpPr>
          <p:nvPr/>
        </p:nvSpPr>
        <p:spPr bwMode="auto">
          <a:xfrm>
            <a:off x="2106446" y="3079520"/>
            <a:ext cx="563956" cy="460073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Hexagon 84"/>
          <p:cNvSpPr>
            <a:spLocks noChangeAspect="1"/>
          </p:cNvSpPr>
          <p:nvPr/>
        </p:nvSpPr>
        <p:spPr bwMode="auto">
          <a:xfrm>
            <a:off x="3068198" y="3079520"/>
            <a:ext cx="563956" cy="460073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Hexagon 85"/>
          <p:cNvSpPr>
            <a:spLocks noChangeAspect="1"/>
          </p:cNvSpPr>
          <p:nvPr/>
        </p:nvSpPr>
        <p:spPr bwMode="auto">
          <a:xfrm>
            <a:off x="3994893" y="3079520"/>
            <a:ext cx="563956" cy="460073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Hexagon 86"/>
          <p:cNvSpPr>
            <a:spLocks noChangeAspect="1"/>
          </p:cNvSpPr>
          <p:nvPr/>
        </p:nvSpPr>
        <p:spPr bwMode="auto">
          <a:xfrm>
            <a:off x="4946490" y="3079520"/>
            <a:ext cx="563956" cy="460073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Hexagon 87"/>
          <p:cNvSpPr>
            <a:spLocks noChangeAspect="1"/>
          </p:cNvSpPr>
          <p:nvPr/>
        </p:nvSpPr>
        <p:spPr bwMode="auto">
          <a:xfrm>
            <a:off x="5898088" y="3079520"/>
            <a:ext cx="563956" cy="460073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Hexagon 88"/>
          <p:cNvSpPr>
            <a:spLocks noChangeAspect="1"/>
          </p:cNvSpPr>
          <p:nvPr/>
        </p:nvSpPr>
        <p:spPr bwMode="auto">
          <a:xfrm>
            <a:off x="6833184" y="3079520"/>
            <a:ext cx="563956" cy="460073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Hexagon 89"/>
          <p:cNvSpPr>
            <a:spLocks noChangeAspect="1"/>
          </p:cNvSpPr>
          <p:nvPr/>
        </p:nvSpPr>
        <p:spPr bwMode="auto">
          <a:xfrm>
            <a:off x="7770127" y="3079520"/>
            <a:ext cx="563956" cy="460073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Hexagon 90"/>
          <p:cNvSpPr>
            <a:spLocks noChangeAspect="1"/>
          </p:cNvSpPr>
          <p:nvPr/>
        </p:nvSpPr>
        <p:spPr bwMode="auto">
          <a:xfrm>
            <a:off x="8718806" y="3079520"/>
            <a:ext cx="563956" cy="460073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Hexagon 91"/>
          <p:cNvSpPr>
            <a:spLocks noChangeAspect="1"/>
          </p:cNvSpPr>
          <p:nvPr/>
        </p:nvSpPr>
        <p:spPr bwMode="auto">
          <a:xfrm>
            <a:off x="9641949" y="3079520"/>
            <a:ext cx="563956" cy="460073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Pentagon 92"/>
          <p:cNvSpPr/>
          <p:nvPr/>
        </p:nvSpPr>
        <p:spPr bwMode="auto">
          <a:xfrm rot="5400000">
            <a:off x="1862160" y="3614761"/>
            <a:ext cx="906304" cy="1352266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Pentagon 93"/>
          <p:cNvSpPr/>
          <p:nvPr/>
        </p:nvSpPr>
        <p:spPr bwMode="auto">
          <a:xfrm rot="5400000">
            <a:off x="6956352" y="3614761"/>
            <a:ext cx="906304" cy="1352266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Pentagon 94"/>
          <p:cNvSpPr/>
          <p:nvPr/>
        </p:nvSpPr>
        <p:spPr bwMode="auto">
          <a:xfrm rot="5400000">
            <a:off x="4427909" y="3614761"/>
            <a:ext cx="906304" cy="1352266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1638175" y="3303680"/>
            <a:ext cx="9056212" cy="758976"/>
          </a:xfrm>
          <a:prstGeom prst="rect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638174" y="2051230"/>
            <a:ext cx="9056222" cy="1206789"/>
            <a:chOff x="880533" y="1857930"/>
            <a:chExt cx="10706923" cy="1512807"/>
          </a:xfrm>
        </p:grpSpPr>
        <p:sp>
          <p:nvSpPr>
            <p:cNvPr id="98" name="Hexagon 97"/>
            <p:cNvSpPr>
              <a:spLocks noChangeAspect="1"/>
            </p:cNvSpPr>
            <p:nvPr/>
          </p:nvSpPr>
          <p:spPr bwMode="auto">
            <a:xfrm>
              <a:off x="880533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Hexagon 98"/>
            <p:cNvSpPr>
              <a:spLocks noChangeAspect="1"/>
            </p:cNvSpPr>
            <p:nvPr/>
          </p:nvSpPr>
          <p:spPr bwMode="auto">
            <a:xfrm>
              <a:off x="1438686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Hexagon 99"/>
            <p:cNvSpPr>
              <a:spLocks noChangeAspect="1"/>
            </p:cNvSpPr>
            <p:nvPr/>
          </p:nvSpPr>
          <p:spPr bwMode="auto">
            <a:xfrm>
              <a:off x="1438686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Hexagon 100"/>
            <p:cNvSpPr>
              <a:spLocks noChangeAspect="1"/>
            </p:cNvSpPr>
            <p:nvPr/>
          </p:nvSpPr>
          <p:spPr bwMode="auto">
            <a:xfrm>
              <a:off x="1996839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Hexagon 101"/>
            <p:cNvSpPr>
              <a:spLocks noChangeAspect="1"/>
            </p:cNvSpPr>
            <p:nvPr/>
          </p:nvSpPr>
          <p:spPr bwMode="auto">
            <a:xfrm>
              <a:off x="1996839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Hexagon 102"/>
            <p:cNvSpPr>
              <a:spLocks noChangeAspect="1"/>
            </p:cNvSpPr>
            <p:nvPr/>
          </p:nvSpPr>
          <p:spPr bwMode="auto">
            <a:xfrm>
              <a:off x="880533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Hexagon 103"/>
            <p:cNvSpPr>
              <a:spLocks noChangeAspect="1"/>
            </p:cNvSpPr>
            <p:nvPr/>
          </p:nvSpPr>
          <p:spPr bwMode="auto">
            <a:xfrm>
              <a:off x="2554992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Hexagon 104"/>
            <p:cNvSpPr>
              <a:spLocks noChangeAspect="1"/>
            </p:cNvSpPr>
            <p:nvPr/>
          </p:nvSpPr>
          <p:spPr bwMode="auto">
            <a:xfrm>
              <a:off x="2554992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Hexagon 105"/>
            <p:cNvSpPr>
              <a:spLocks noChangeAspect="1"/>
            </p:cNvSpPr>
            <p:nvPr/>
          </p:nvSpPr>
          <p:spPr bwMode="auto">
            <a:xfrm>
              <a:off x="3113145" y="2175933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Hexagon 106"/>
            <p:cNvSpPr>
              <a:spLocks noChangeAspect="1"/>
            </p:cNvSpPr>
            <p:nvPr/>
          </p:nvSpPr>
          <p:spPr bwMode="auto">
            <a:xfrm>
              <a:off x="3671298" y="1866396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Hexagon 107"/>
            <p:cNvSpPr>
              <a:spLocks noChangeAspect="1"/>
            </p:cNvSpPr>
            <p:nvPr/>
          </p:nvSpPr>
          <p:spPr bwMode="auto">
            <a:xfrm>
              <a:off x="3671298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Hexagon 108"/>
            <p:cNvSpPr>
              <a:spLocks noChangeAspect="1"/>
            </p:cNvSpPr>
            <p:nvPr/>
          </p:nvSpPr>
          <p:spPr bwMode="auto">
            <a:xfrm>
              <a:off x="4229451" y="217593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Hexagon 109"/>
            <p:cNvSpPr>
              <a:spLocks noChangeAspect="1"/>
            </p:cNvSpPr>
            <p:nvPr/>
          </p:nvSpPr>
          <p:spPr bwMode="auto">
            <a:xfrm>
              <a:off x="4229451" y="2793998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Hexagon 110"/>
            <p:cNvSpPr>
              <a:spLocks noChangeAspect="1"/>
            </p:cNvSpPr>
            <p:nvPr/>
          </p:nvSpPr>
          <p:spPr bwMode="auto">
            <a:xfrm>
              <a:off x="3113145" y="2793997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Hexagon 111"/>
            <p:cNvSpPr>
              <a:spLocks noChangeAspect="1"/>
            </p:cNvSpPr>
            <p:nvPr/>
          </p:nvSpPr>
          <p:spPr bwMode="auto">
            <a:xfrm>
              <a:off x="4787604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Hexagon 112"/>
            <p:cNvSpPr>
              <a:spLocks noChangeAspect="1"/>
            </p:cNvSpPr>
            <p:nvPr/>
          </p:nvSpPr>
          <p:spPr bwMode="auto">
            <a:xfrm>
              <a:off x="4787604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Hexagon 113"/>
            <p:cNvSpPr>
              <a:spLocks noChangeAspect="1"/>
            </p:cNvSpPr>
            <p:nvPr/>
          </p:nvSpPr>
          <p:spPr bwMode="auto">
            <a:xfrm>
              <a:off x="534246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Hexagon 114"/>
            <p:cNvSpPr>
              <a:spLocks noChangeAspect="1"/>
            </p:cNvSpPr>
            <p:nvPr/>
          </p:nvSpPr>
          <p:spPr bwMode="auto">
            <a:xfrm>
              <a:off x="5900619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Hexagon 115"/>
            <p:cNvSpPr>
              <a:spLocks noChangeAspect="1"/>
            </p:cNvSpPr>
            <p:nvPr/>
          </p:nvSpPr>
          <p:spPr bwMode="auto">
            <a:xfrm>
              <a:off x="5900619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Hexagon 116"/>
            <p:cNvSpPr>
              <a:spLocks noChangeAspect="1"/>
            </p:cNvSpPr>
            <p:nvPr/>
          </p:nvSpPr>
          <p:spPr bwMode="auto">
            <a:xfrm>
              <a:off x="6458772" y="217593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Hexagon 117"/>
            <p:cNvSpPr>
              <a:spLocks noChangeAspect="1"/>
            </p:cNvSpPr>
            <p:nvPr/>
          </p:nvSpPr>
          <p:spPr bwMode="auto">
            <a:xfrm>
              <a:off x="6458772" y="2793998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Hexagon 118"/>
            <p:cNvSpPr>
              <a:spLocks noChangeAspect="1"/>
            </p:cNvSpPr>
            <p:nvPr/>
          </p:nvSpPr>
          <p:spPr bwMode="auto">
            <a:xfrm>
              <a:off x="5342466" y="2785530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Hexagon 119"/>
            <p:cNvSpPr>
              <a:spLocks noChangeAspect="1"/>
            </p:cNvSpPr>
            <p:nvPr/>
          </p:nvSpPr>
          <p:spPr bwMode="auto">
            <a:xfrm>
              <a:off x="7016925" y="1866396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Hexagon 120"/>
            <p:cNvSpPr>
              <a:spLocks noChangeAspect="1"/>
            </p:cNvSpPr>
            <p:nvPr/>
          </p:nvSpPr>
          <p:spPr bwMode="auto">
            <a:xfrm>
              <a:off x="7016925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Hexagon 121"/>
            <p:cNvSpPr>
              <a:spLocks noChangeAspect="1"/>
            </p:cNvSpPr>
            <p:nvPr/>
          </p:nvSpPr>
          <p:spPr bwMode="auto">
            <a:xfrm>
              <a:off x="7575078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Hexagon 122"/>
            <p:cNvSpPr>
              <a:spLocks noChangeAspect="1"/>
            </p:cNvSpPr>
            <p:nvPr/>
          </p:nvSpPr>
          <p:spPr bwMode="auto">
            <a:xfrm>
              <a:off x="8133231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Hexagon 123"/>
            <p:cNvSpPr>
              <a:spLocks noChangeAspect="1"/>
            </p:cNvSpPr>
            <p:nvPr/>
          </p:nvSpPr>
          <p:spPr bwMode="auto">
            <a:xfrm>
              <a:off x="8133231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Hexagon 124"/>
            <p:cNvSpPr>
              <a:spLocks noChangeAspect="1"/>
            </p:cNvSpPr>
            <p:nvPr/>
          </p:nvSpPr>
          <p:spPr bwMode="auto">
            <a:xfrm>
              <a:off x="8691384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Hexagon 125"/>
            <p:cNvSpPr>
              <a:spLocks noChangeAspect="1"/>
            </p:cNvSpPr>
            <p:nvPr/>
          </p:nvSpPr>
          <p:spPr bwMode="auto">
            <a:xfrm>
              <a:off x="8691384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Hexagon 126"/>
            <p:cNvSpPr>
              <a:spLocks noChangeAspect="1"/>
            </p:cNvSpPr>
            <p:nvPr/>
          </p:nvSpPr>
          <p:spPr bwMode="auto">
            <a:xfrm>
              <a:off x="7575078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Hexagon 127"/>
            <p:cNvSpPr>
              <a:spLocks noChangeAspect="1"/>
            </p:cNvSpPr>
            <p:nvPr/>
          </p:nvSpPr>
          <p:spPr bwMode="auto">
            <a:xfrm>
              <a:off x="9249537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Hexagon 128"/>
            <p:cNvSpPr>
              <a:spLocks noChangeAspect="1"/>
            </p:cNvSpPr>
            <p:nvPr/>
          </p:nvSpPr>
          <p:spPr bwMode="auto">
            <a:xfrm>
              <a:off x="9249537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Hexagon 129"/>
            <p:cNvSpPr>
              <a:spLocks noChangeAspect="1"/>
            </p:cNvSpPr>
            <p:nvPr/>
          </p:nvSpPr>
          <p:spPr bwMode="auto">
            <a:xfrm>
              <a:off x="9804400" y="2167467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Hexagon 130"/>
            <p:cNvSpPr>
              <a:spLocks noChangeAspect="1"/>
            </p:cNvSpPr>
            <p:nvPr/>
          </p:nvSpPr>
          <p:spPr bwMode="auto">
            <a:xfrm>
              <a:off x="10362553" y="1857930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Hexagon 131"/>
            <p:cNvSpPr>
              <a:spLocks noChangeAspect="1"/>
            </p:cNvSpPr>
            <p:nvPr/>
          </p:nvSpPr>
          <p:spPr bwMode="auto">
            <a:xfrm>
              <a:off x="10362553" y="24759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Hexagon 132"/>
            <p:cNvSpPr>
              <a:spLocks noChangeAspect="1"/>
            </p:cNvSpPr>
            <p:nvPr/>
          </p:nvSpPr>
          <p:spPr bwMode="auto">
            <a:xfrm>
              <a:off x="1092070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Hexagon 133"/>
            <p:cNvSpPr>
              <a:spLocks noChangeAspect="1"/>
            </p:cNvSpPr>
            <p:nvPr/>
          </p:nvSpPr>
          <p:spPr bwMode="auto">
            <a:xfrm>
              <a:off x="10920706" y="2785532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Hexagon 134"/>
            <p:cNvSpPr>
              <a:spLocks noChangeAspect="1"/>
            </p:cNvSpPr>
            <p:nvPr/>
          </p:nvSpPr>
          <p:spPr bwMode="auto">
            <a:xfrm>
              <a:off x="9804400" y="2785531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4366831" y="5741485"/>
            <a:ext cx="1008247" cy="576918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l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Azure</a:t>
            </a:r>
          </a:p>
        </p:txBody>
      </p:sp>
      <p:sp>
        <p:nvSpPr>
          <p:cNvPr id="137" name="Freeform 136"/>
          <p:cNvSpPr>
            <a:spLocks/>
          </p:cNvSpPr>
          <p:nvPr/>
        </p:nvSpPr>
        <p:spPr bwMode="auto">
          <a:xfrm>
            <a:off x="4159970" y="4883173"/>
            <a:ext cx="1516667" cy="791770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0078D7">
              <a:lumMod val="20000"/>
              <a:lumOff val="80000"/>
            </a:srgbClr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9" name="Freeform 138"/>
          <p:cNvSpPr>
            <a:spLocks/>
          </p:cNvSpPr>
          <p:nvPr/>
        </p:nvSpPr>
        <p:spPr bwMode="auto">
          <a:xfrm>
            <a:off x="9236270" y="4866486"/>
            <a:ext cx="1516667" cy="791770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FFC326"/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141" name="Group 8"/>
          <p:cNvGrpSpPr>
            <a:grpSpLocks noChangeAspect="1"/>
          </p:cNvGrpSpPr>
          <p:nvPr/>
        </p:nvGrpSpPr>
        <p:grpSpPr bwMode="auto">
          <a:xfrm>
            <a:off x="6673178" y="4551902"/>
            <a:ext cx="1530455" cy="1442504"/>
            <a:chOff x="4385" y="3099"/>
            <a:chExt cx="1613" cy="1612"/>
          </a:xfrm>
        </p:grpSpPr>
        <p:sp>
          <p:nvSpPr>
            <p:cNvPr id="142" name="AutoShape 7"/>
            <p:cNvSpPr>
              <a:spLocks noChangeAspect="1" noChangeArrowheads="1" noTextEdit="1"/>
            </p:cNvSpPr>
            <p:nvPr/>
          </p:nvSpPr>
          <p:spPr bwMode="auto">
            <a:xfrm>
              <a:off x="4385" y="3099"/>
              <a:ext cx="1613" cy="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5494" y="3463"/>
              <a:ext cx="253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4638" y="3463"/>
              <a:ext cx="254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4704" y="3531"/>
              <a:ext cx="314" cy="82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5367" y="3653"/>
              <a:ext cx="313" cy="70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7" name="Rectangle 13"/>
            <p:cNvSpPr>
              <a:spLocks noChangeArrowheads="1"/>
            </p:cNvSpPr>
            <p:nvPr/>
          </p:nvSpPr>
          <p:spPr bwMode="auto">
            <a:xfrm>
              <a:off x="4968" y="3779"/>
              <a:ext cx="462" cy="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8" name="Rectangle 14"/>
            <p:cNvSpPr>
              <a:spLocks noChangeArrowheads="1"/>
            </p:cNvSpPr>
            <p:nvPr/>
          </p:nvSpPr>
          <p:spPr bwMode="auto">
            <a:xfrm>
              <a:off x="4945" y="3761"/>
              <a:ext cx="508" cy="18"/>
            </a:xfrm>
            <a:prstGeom prst="rect">
              <a:avLst/>
            </a:prstGeom>
            <a:solidFill>
              <a:srgbClr val="0078D7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9" name="Rectangle 15"/>
            <p:cNvSpPr>
              <a:spLocks noChangeArrowheads="1"/>
            </p:cNvSpPr>
            <p:nvPr/>
          </p:nvSpPr>
          <p:spPr bwMode="auto">
            <a:xfrm>
              <a:off x="5222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0" name="Rectangle 16"/>
            <p:cNvSpPr>
              <a:spLocks noChangeArrowheads="1"/>
            </p:cNvSpPr>
            <p:nvPr/>
          </p:nvSpPr>
          <p:spPr bwMode="auto">
            <a:xfrm>
              <a:off x="5117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1" name="Rectangle 17"/>
            <p:cNvSpPr>
              <a:spLocks noChangeArrowheads="1"/>
            </p:cNvSpPr>
            <p:nvPr/>
          </p:nvSpPr>
          <p:spPr bwMode="auto">
            <a:xfrm>
              <a:off x="5014" y="3831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2" name="Rectangle 18"/>
            <p:cNvSpPr>
              <a:spLocks noChangeArrowheads="1"/>
            </p:cNvSpPr>
            <p:nvPr/>
          </p:nvSpPr>
          <p:spPr bwMode="auto">
            <a:xfrm>
              <a:off x="5014" y="3934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3" name="Rectangle 19"/>
            <p:cNvSpPr>
              <a:spLocks noChangeArrowheads="1"/>
            </p:cNvSpPr>
            <p:nvPr/>
          </p:nvSpPr>
          <p:spPr bwMode="auto">
            <a:xfrm>
              <a:off x="5014" y="4038"/>
              <a:ext cx="372" cy="60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4" name="Rectangle 20"/>
            <p:cNvSpPr>
              <a:spLocks noChangeArrowheads="1"/>
            </p:cNvSpPr>
            <p:nvPr/>
          </p:nvSpPr>
          <p:spPr bwMode="auto">
            <a:xfrm>
              <a:off x="5014" y="4141"/>
              <a:ext cx="372" cy="6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5" name="Rectangle 21"/>
            <p:cNvSpPr>
              <a:spLocks noChangeArrowheads="1"/>
            </p:cNvSpPr>
            <p:nvPr/>
          </p:nvSpPr>
          <p:spPr bwMode="auto">
            <a:xfrm>
              <a:off x="5043" y="3689"/>
              <a:ext cx="179" cy="7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2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</p:grpSp>
      <p:pic>
        <p:nvPicPr>
          <p:cNvPr id="224" name="Picture 2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279" y="4120149"/>
            <a:ext cx="555950" cy="578450"/>
          </a:xfrm>
          <a:prstGeom prst="rect">
            <a:avLst/>
          </a:prstGeom>
        </p:spPr>
      </p:pic>
      <p:sp>
        <p:nvSpPr>
          <p:cNvPr id="178" name="TextBox 177"/>
          <p:cNvSpPr txBox="1"/>
          <p:nvPr/>
        </p:nvSpPr>
        <p:spPr>
          <a:xfrm>
            <a:off x="2967572" y="3332177"/>
            <a:ext cx="1402608" cy="784616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Always On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Availability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8231664" y="3330070"/>
            <a:ext cx="1758934" cy="784616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Dev &amp; Ops Tooling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5627660" y="3327720"/>
            <a:ext cx="1629804" cy="784616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Programming Models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964201" y="3341918"/>
            <a:ext cx="1655158" cy="784616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Health &amp; Monitoring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1936292" y="5733493"/>
            <a:ext cx="1836795" cy="570826"/>
          </a:xfrm>
          <a:prstGeom prst="rect">
            <a:avLst/>
          </a:prstGeom>
          <a:noFill/>
        </p:spPr>
        <p:txBody>
          <a:bodyPr wrap="square" lIns="175537" tIns="140429" rIns="175537" bIns="140429" rtlCol="0">
            <a:spAutoFit/>
          </a:bodyPr>
          <a:lstStyle/>
          <a:p>
            <a:pPr marL="0" marR="0" lvl="0" indent="0" algn="l" defTabSz="8952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Dev Box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4225907" y="3447001"/>
            <a:ext cx="1655158" cy="547246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Orchestration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42562" y="5773670"/>
            <a:ext cx="2169401" cy="53858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On Premise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8965" y="4884389"/>
            <a:ext cx="1261790" cy="882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35" y="3116221"/>
            <a:ext cx="666424" cy="661559"/>
          </a:xfrm>
          <a:prstGeom prst="rect">
            <a:avLst/>
          </a:prstGeom>
        </p:spPr>
      </p:pic>
      <p:sp>
        <p:nvSpPr>
          <p:cNvPr id="157" name="Rectangle 156"/>
          <p:cNvSpPr/>
          <p:nvPr/>
        </p:nvSpPr>
        <p:spPr bwMode="auto">
          <a:xfrm>
            <a:off x="6263021" y="2595958"/>
            <a:ext cx="2116152" cy="60234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Guest Executables</a:t>
            </a:r>
          </a:p>
        </p:txBody>
      </p:sp>
      <p:sp>
        <p:nvSpPr>
          <p:cNvPr id="158" name="Rectangle 157"/>
          <p:cNvSpPr/>
          <p:nvPr/>
        </p:nvSpPr>
        <p:spPr bwMode="auto">
          <a:xfrm>
            <a:off x="1691020" y="2595958"/>
            <a:ext cx="4403337" cy="60234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Reliable Services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3978204" y="1877374"/>
            <a:ext cx="2116153" cy="60234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Reliable Actors</a:t>
            </a:r>
          </a:p>
        </p:txBody>
      </p:sp>
      <p:sp>
        <p:nvSpPr>
          <p:cNvPr id="160" name="Rectangle 159"/>
          <p:cNvSpPr/>
          <p:nvPr/>
        </p:nvSpPr>
        <p:spPr bwMode="auto">
          <a:xfrm>
            <a:off x="1691020" y="1877374"/>
            <a:ext cx="2116153" cy="59847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ASP.NET Core</a:t>
            </a:r>
          </a:p>
          <a:p>
            <a:pPr marL="0" marR="0" lvl="0" indent="0" algn="l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   </a:t>
            </a:r>
          </a:p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1" name="Rectangle 160"/>
          <p:cNvSpPr/>
          <p:nvPr/>
        </p:nvSpPr>
        <p:spPr bwMode="auto">
          <a:xfrm>
            <a:off x="8521685" y="2593231"/>
            <a:ext cx="2116152" cy="60506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tIns="89642" rIns="33620" bIns="33620" anchor="ctr"/>
          <a:lstStyle/>
          <a:p>
            <a:pPr marL="0" marR="0" lvl="0" indent="0" algn="ctr" defTabSz="914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Containers</a:t>
            </a: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4664" y="4078023"/>
            <a:ext cx="814909" cy="977891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1570037" y="3268662"/>
            <a:ext cx="1627604" cy="809430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Lifecycle</a:t>
            </a:r>
          </a:p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Management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9215933" y="3261515"/>
            <a:ext cx="1915934" cy="809430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Auto</a:t>
            </a:r>
          </a:p>
          <a:p>
            <a:pPr marL="0" marR="0" lvl="0" indent="0" algn="ctr" defTabSz="9132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7989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576004" y="296862"/>
            <a:ext cx="11888787" cy="917575"/>
          </a:xfrm>
        </p:spPr>
        <p:txBody>
          <a:bodyPr/>
          <a:lstStyle/>
          <a:p>
            <a:r>
              <a:rPr lang="en-US"/>
              <a:t>Services Powered by Service Fabric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79" y="1473518"/>
            <a:ext cx="1114993" cy="1240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79" y="1466238"/>
            <a:ext cx="1097283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49" y="4518914"/>
            <a:ext cx="874946" cy="874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97" y="1478240"/>
            <a:ext cx="1005840" cy="100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38" y="1490229"/>
            <a:ext cx="988518" cy="988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211" y="4433074"/>
            <a:ext cx="2029423" cy="1217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6954" y="4231970"/>
            <a:ext cx="1317961" cy="13179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8434" y="2639376"/>
            <a:ext cx="2565510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SQL Database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2.1 million DBs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6974" y="2562963"/>
            <a:ext cx="2853153" cy="10095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Document DB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Billions transactions/day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4437" y="5535958"/>
            <a:ext cx="1628394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Cortana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99919" y="5598360"/>
            <a:ext cx="173605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Power BI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34036" y="2465349"/>
            <a:ext cx="2152962" cy="14742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Event Hubs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60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bn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events/day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1841" y="2519210"/>
            <a:ext cx="2480487" cy="10095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IoT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 Hub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illions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 of messages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5702" y="4444665"/>
            <a:ext cx="2042095" cy="11435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0155" y="4076649"/>
            <a:ext cx="3180042" cy="17808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6776" y="5512695"/>
            <a:ext cx="1310295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Skype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19617" y="5594009"/>
            <a:ext cx="138563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Intune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81416" y="5633398"/>
            <a:ext cx="189378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Dynamics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8640" y="3520598"/>
            <a:ext cx="727494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30% of Azure cores run Service Fabric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98637" y="6191203"/>
            <a:ext cx="8639687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Designed for mission critical tier 1 workloads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582" y="2562963"/>
            <a:ext cx="2831545" cy="10095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Cosmos</a:t>
            </a:r>
            <a:r>
              <a:rPr kumimoji="0" lang="en-US" sz="2800" b="0" i="0" u="none" strike="noStrike" kern="0" cap="none" spc="0" normalizeH="0" noProof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 DB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ker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Billions transactions/day</a:t>
            </a:r>
            <a:endParaRPr lang="en-US" sz="2800" ker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42781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4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57" y="2797874"/>
            <a:ext cx="819150" cy="47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641307"/>
              </p:ext>
            </p:extLst>
          </p:nvPr>
        </p:nvGraphicFramePr>
        <p:xfrm>
          <a:off x="10071611" y="1167838"/>
          <a:ext cx="1708304" cy="1708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5" imgW="6768000" imgH="6768000" progId="Photoshop.Image.12">
                  <p:embed/>
                </p:oleObj>
              </mc:Choice>
              <mc:Fallback>
                <p:oleObj name="Image" r:id="rId5" imgW="6768000" imgH="6768000" progId="Photoshop.Image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71611" y="1167838"/>
                        <a:ext cx="1708304" cy="1708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5814" y="5319482"/>
            <a:ext cx="1489159" cy="716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t="-1" b="10065"/>
          <a:stretch/>
        </p:blipFill>
        <p:spPr>
          <a:xfrm>
            <a:off x="4592778" y="2738972"/>
            <a:ext cx="2784661" cy="662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02" y="2812398"/>
            <a:ext cx="2192371" cy="515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8" y="717448"/>
            <a:ext cx="1741977" cy="602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r="2124"/>
          <a:stretch/>
        </p:blipFill>
        <p:spPr>
          <a:xfrm>
            <a:off x="7699871" y="667296"/>
            <a:ext cx="1718681" cy="7855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/>
          <a:srcRect r="3661"/>
          <a:stretch/>
        </p:blipFill>
        <p:spPr>
          <a:xfrm>
            <a:off x="580237" y="712373"/>
            <a:ext cx="1257696" cy="6414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0817" y="596082"/>
            <a:ext cx="2735437" cy="861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0" y="2996105"/>
            <a:ext cx="2126038" cy="1745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55" y="564724"/>
            <a:ext cx="1901549" cy="990707"/>
          </a:xfrm>
          <a:prstGeom prst="rect">
            <a:avLst/>
          </a:prstGeom>
        </p:spPr>
      </p:pic>
      <p:pic>
        <p:nvPicPr>
          <p:cNvPr id="16" name="Picture 10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7" y="3781582"/>
            <a:ext cx="922004" cy="91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459" y="2944873"/>
            <a:ext cx="1086643" cy="427348"/>
          </a:xfrm>
          <a:prstGeom prst="rect">
            <a:avLst/>
          </a:prstGeom>
        </p:spPr>
      </p:pic>
      <p:pic>
        <p:nvPicPr>
          <p:cNvPr id="18" name="Picture 5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731" y="1749912"/>
            <a:ext cx="1805047" cy="54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9"/>
          <a:srcRect b="7659"/>
          <a:stretch/>
        </p:blipFill>
        <p:spPr>
          <a:xfrm>
            <a:off x="5026749" y="1753738"/>
            <a:ext cx="2215523" cy="6234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0"/>
          <a:srcRect r="3461"/>
          <a:stretch/>
        </p:blipFill>
        <p:spPr>
          <a:xfrm>
            <a:off x="7626002" y="1779485"/>
            <a:ext cx="1943779" cy="724848"/>
          </a:xfrm>
          <a:prstGeom prst="rect">
            <a:avLst/>
          </a:prstGeom>
        </p:spPr>
      </p:pic>
      <p:pic>
        <p:nvPicPr>
          <p:cNvPr id="21" name="Picture 103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426" y="3983970"/>
            <a:ext cx="1126675" cy="53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650" y="3781582"/>
            <a:ext cx="1231826" cy="8846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33" y="4074729"/>
            <a:ext cx="2112969" cy="4620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35970" y="5319482"/>
            <a:ext cx="1863644" cy="6263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77" y="5311668"/>
            <a:ext cx="1857546" cy="5880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213968" y="5130702"/>
            <a:ext cx="1759504" cy="10099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039306" y="5293116"/>
            <a:ext cx="1868801" cy="7054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88" y="3697374"/>
            <a:ext cx="2377894" cy="1024954"/>
          </a:xfrm>
          <a:prstGeom prst="rect">
            <a:avLst/>
          </a:prstGeom>
        </p:spPr>
      </p:pic>
      <p:pic>
        <p:nvPicPr>
          <p:cNvPr id="29" name="Picture 11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5" y="1644646"/>
            <a:ext cx="2267853" cy="9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43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144" y="2340677"/>
            <a:ext cx="760213" cy="87674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24645" y="2248995"/>
            <a:ext cx="1517572" cy="995863"/>
            <a:chOff x="1799201" y="2089133"/>
            <a:chExt cx="1517572" cy="99586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910" y="2089133"/>
              <a:ext cx="995863" cy="99586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99201" y="2131685"/>
              <a:ext cx="760213" cy="87674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852311" y="2004475"/>
            <a:ext cx="2636875" cy="1484902"/>
            <a:chOff x="3579361" y="1840611"/>
            <a:chExt cx="2636875" cy="148490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0373" y="2098584"/>
              <a:ext cx="995863" cy="9958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08766" y="2131685"/>
              <a:ext cx="760213" cy="87674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925" y="1840611"/>
              <a:ext cx="275780" cy="3196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9361" y="2996300"/>
              <a:ext cx="288061" cy="329213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3975155" y="2796721"/>
              <a:ext cx="516930" cy="297726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100684" y="2066672"/>
              <a:ext cx="477103" cy="325182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0229365" y="1910840"/>
            <a:ext cx="1672172" cy="1672172"/>
            <a:chOff x="10042446" y="1555767"/>
            <a:chExt cx="1672172" cy="1672172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2446" y="1555767"/>
              <a:ext cx="1672172" cy="167217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1050" y="1925758"/>
              <a:ext cx="882901" cy="1076520"/>
            </a:xfrm>
            <a:prstGeom prst="rect">
              <a:avLst/>
            </a:prstGeom>
          </p:spPr>
        </p:pic>
      </p:grp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0" y="295274"/>
            <a:ext cx="12542837" cy="91757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Migrating a traditional application to </a:t>
            </a:r>
            <a:r>
              <a:rPr lang="en-US" err="1">
                <a:solidFill>
                  <a:schemeClr val="tx1"/>
                </a:solidFill>
              </a:rPr>
              <a:t>microservices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Right 10"/>
          <p:cNvSpPr/>
          <p:nvPr/>
        </p:nvSpPr>
        <p:spPr bwMode="auto">
          <a:xfrm>
            <a:off x="1259816" y="2595824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Arrow: Right 40"/>
          <p:cNvSpPr/>
          <p:nvPr/>
        </p:nvSpPr>
        <p:spPr bwMode="auto">
          <a:xfrm>
            <a:off x="3667641" y="2579946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Arrow: Right 43"/>
          <p:cNvSpPr/>
          <p:nvPr/>
        </p:nvSpPr>
        <p:spPr bwMode="auto">
          <a:xfrm>
            <a:off x="6779333" y="2594402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47659" y="1777226"/>
            <a:ext cx="2728351" cy="1939401"/>
            <a:chOff x="7047659" y="1777226"/>
            <a:chExt cx="2728351" cy="193940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6422" y="2177536"/>
              <a:ext cx="995863" cy="99586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826" y="2191450"/>
              <a:ext cx="275780" cy="31965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7659" y="3159298"/>
              <a:ext cx="288061" cy="329213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7443453" y="2959719"/>
              <a:ext cx="516930" cy="297726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499342" y="2459260"/>
              <a:ext cx="591612" cy="118299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709" y="3399060"/>
              <a:ext cx="273980" cy="317567"/>
            </a:xfrm>
            <a:prstGeom prst="rect">
              <a:avLst/>
            </a:prstGeom>
          </p:spPr>
        </p:pic>
        <p:cxnSp>
          <p:nvCxnSpPr>
            <p:cNvPr id="38" name="Straight Arrow Connector 37"/>
            <p:cNvCxnSpPr/>
            <p:nvPr/>
          </p:nvCxnSpPr>
          <p:spPr>
            <a:xfrm>
              <a:off x="7541971" y="3343290"/>
              <a:ext cx="1383104" cy="153143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558" y="3103494"/>
              <a:ext cx="273980" cy="317567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8829060" y="2912005"/>
              <a:ext cx="349766" cy="381876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030" y="3376436"/>
              <a:ext cx="273980" cy="317567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443" y="1777226"/>
              <a:ext cx="275780" cy="319653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/>
            <p:nvPr/>
          </p:nvCxnSpPr>
          <p:spPr>
            <a:xfrm>
              <a:off x="7858340" y="2053475"/>
              <a:ext cx="481621" cy="334243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7895" y1="78899" x2="37895" y2="78899"/>
                          <a14:foregroundMark x1="45263" y1="83486" x2="45263" y2="83486"/>
                          <a14:foregroundMark x1="57895" y1="79817" x2="57895" y2="79817"/>
                          <a14:foregroundMark x1="72632" y1="73394" x2="72632" y2="73394"/>
                          <a14:foregroundMark x1="83158" y1="72477" x2="83158" y2="72477"/>
                          <a14:foregroundMark x1="20000" y1="73394" x2="20000" y2="73394"/>
                          <a14:foregroundMark x1="15789" y1="65138" x2="15789" y2="65138"/>
                          <a14:foregroundMark x1="22105" y1="68807" x2="22105" y2="68807"/>
                          <a14:foregroundMark x1="13684" y1="74312" x2="13684" y2="74312"/>
                          <a14:foregroundMark x1="63158" y1="80734" x2="63158" y2="80734"/>
                          <a14:foregroundMark x1="15789" y1="75229" x2="15789" y2="75229"/>
                          <a14:foregroundMark x1="17895" y1="77982" x2="17895" y2="77982"/>
                          <a14:foregroundMark x1="20000" y1="78899" x2="20000" y2="78899"/>
                          <a14:foregroundMark x1="23158" y1="79817" x2="23158" y2="79817"/>
                          <a14:foregroundMark x1="25263" y1="81651" x2="25263" y2="81651"/>
                          <a14:backgroundMark x1="24211" y1="14679" x2="24211" y2="14679"/>
                          <a14:backgroundMark x1="28421" y1="3670" x2="28421" y2="3670"/>
                          <a14:backgroundMark x1="80000" y1="18349" x2="80000" y2="18349"/>
                          <a14:backgroundMark x1="78947" y1="3670" x2="78947" y2="3670"/>
                          <a14:backgroundMark x1="76842" y1="96330" x2="76842" y2="96330"/>
                          <a14:backgroundMark x1="81053" y1="87156" x2="81053" y2="87156"/>
                          <a14:backgroundMark x1="96842" y1="82569" x2="96842" y2="82569"/>
                          <a14:backgroundMark x1="96842" y1="47706" x2="96842" y2="47706"/>
                          <a14:backgroundMark x1="95789" y1="13761" x2="95789" y2="13761"/>
                          <a14:backgroundMark x1="21053" y1="96330" x2="21053" y2="96330"/>
                          <a14:backgroundMark x1="4211" y1="94495" x2="4211" y2="94495"/>
                          <a14:backgroundMark x1="4211" y1="25688" x2="4211" y2="25688"/>
                          <a14:backgroundMark x1="4211" y1="5505" x2="4211" y2="550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87036" y="2285679"/>
              <a:ext cx="904875" cy="1038225"/>
            </a:xfrm>
            <a:prstGeom prst="rect">
              <a:avLst/>
            </a:prstGeom>
          </p:spPr>
        </p:pic>
      </p:grpSp>
      <p:sp>
        <p:nvSpPr>
          <p:cNvPr id="45" name="Arrow: Right 44"/>
          <p:cNvSpPr/>
          <p:nvPr/>
        </p:nvSpPr>
        <p:spPr bwMode="auto">
          <a:xfrm>
            <a:off x="9712918" y="2595824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9808" y="3955615"/>
            <a:ext cx="9987029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672161">
              <a:buAutoNum type="arabicParenR"/>
            </a:pPr>
            <a:r>
              <a:rPr lang="en-US" sz="2800" kern="0"/>
              <a:t>Traditional app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Hosted as guest executables or containers in Service Fabric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Simple modernization - new microservices added alongside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Deeper modernization - breaking app into microservices</a:t>
            </a:r>
          </a:p>
          <a:p>
            <a:pPr marL="342900" indent="-342900" defTabSz="672161">
              <a:buFontTx/>
              <a:buAutoNum type="arabicParenR"/>
            </a:pPr>
            <a:r>
              <a:rPr lang="en-US" sz="2800" kern="0"/>
              <a:t>Transformed into microservices</a:t>
            </a:r>
          </a:p>
          <a:p>
            <a:pPr defTabSz="672161"/>
            <a:endParaRPr lang="en-US" sz="2800" kern="0"/>
          </a:p>
          <a:p>
            <a:pPr marL="342900" indent="-342900" defTabSz="672161">
              <a:buFontTx/>
              <a:buAutoNum type="arabicParenR"/>
            </a:pPr>
            <a:endParaRPr lang="en-US" sz="2800" kern="0"/>
          </a:p>
          <a:p>
            <a:pPr marL="342900" indent="-342900" defTabSz="672161">
              <a:buAutoNum type="arabicParenR"/>
            </a:pPr>
            <a:endParaRPr lang="en-US" sz="2800" kern="0"/>
          </a:p>
        </p:txBody>
      </p:sp>
      <p:sp>
        <p:nvSpPr>
          <p:cNvPr id="29" name="TextBox 28"/>
          <p:cNvSpPr txBox="1"/>
          <p:nvPr/>
        </p:nvSpPr>
        <p:spPr>
          <a:xfrm>
            <a:off x="8301184" y="6045219"/>
            <a:ext cx="403796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…You can stop at any stage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77336" y="5718571"/>
            <a:ext cx="10536145" cy="454461"/>
          </a:xfrm>
          <a:prstGeom prst="rect">
            <a:avLst/>
          </a:prstGeom>
          <a:solidFill>
            <a:srgbClr val="EAEAEA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77335" y="4470934"/>
            <a:ext cx="10536145" cy="454461"/>
          </a:xfrm>
          <a:prstGeom prst="rect">
            <a:avLst/>
          </a:prstGeom>
          <a:solidFill>
            <a:srgbClr val="EAEAEA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77336" y="4900747"/>
            <a:ext cx="10536145" cy="417702"/>
          </a:xfrm>
          <a:prstGeom prst="rect">
            <a:avLst/>
          </a:prstGeom>
          <a:solidFill>
            <a:srgbClr val="EAEAEA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77336" y="5318449"/>
            <a:ext cx="10536145" cy="410551"/>
          </a:xfrm>
          <a:prstGeom prst="rect">
            <a:avLst/>
          </a:prstGeom>
          <a:solidFill>
            <a:srgbClr val="EAEAEA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487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1" grpId="0" animBg="1"/>
      <p:bldP spid="44" grpId="0" animBg="1"/>
      <p:bldP spid="45" grpId="0" animBg="1"/>
      <p:bldP spid="29" grpId="0"/>
      <p:bldP spid="49" grpId="0" animBg="1"/>
      <p:bldP spid="50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Containers and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3169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06FBAB65-A9D9-4EC4-8519-C553F3EA738E}"/>
    </a:ext>
  </a:extLst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7C70E2A4-8980-409D-AC1F-E29167836A69}"/>
    </a:ext>
  </a:extLst>
</a:theme>
</file>

<file path=ppt/theme/theme3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1B92A575F624CA2C0B762796A4DAB" ma:contentTypeVersion="7" ma:contentTypeDescription="Create a new document." ma:contentTypeScope="" ma:versionID="66e43c3b96c6024c67ee0034ca3c3108">
  <xsd:schema xmlns:xsd="http://www.w3.org/2001/XMLSchema" xmlns:xs="http://www.w3.org/2001/XMLSchema" xmlns:p="http://schemas.microsoft.com/office/2006/metadata/properties" xmlns:ns2="5f34145a-c132-4643-8e06-c422bc1c3651" xmlns:ns3="579b350c-10c2-47af-b14a-e8fba0a94cab" targetNamespace="http://schemas.microsoft.com/office/2006/metadata/properties" ma:root="true" ma:fieldsID="f2f1ce02930ea5ecd49b9c9ba196582a" ns2:_="" ns3:_="">
    <xsd:import namespace="5f34145a-c132-4643-8e06-c422bc1c3651"/>
    <xsd:import namespace="579b350c-10c2-47af-b14a-e8fba0a94ca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34145a-c132-4643-8e06-c422bc1c36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9b350c-10c2-47af-b14a-e8fba0a94c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5BCBAE-051E-46F1-9347-3588522C69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34145a-c132-4643-8e06-c422bc1c3651"/>
    <ds:schemaRef ds:uri="579b350c-10c2-47af-b14a-e8fba0a94c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579b350c-10c2-47af-b14a-e8fba0a94cab"/>
    <ds:schemaRef ds:uri="http://schemas.microsoft.com/office/2006/documentManagement/types"/>
    <ds:schemaRef ds:uri="5f34145a-c132-4643-8e06-c422bc1c3651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3181</Words>
  <Application>Microsoft Office PowerPoint</Application>
  <PresentationFormat>Custom</PresentationFormat>
  <Paragraphs>656</Paragraphs>
  <Slides>45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0" baseType="lpstr">
      <vt:lpstr>MS PGothic</vt:lpstr>
      <vt:lpstr>Arial</vt:lpstr>
      <vt:lpstr>Arial Unicode MS</vt:lpstr>
      <vt:lpstr>Calibri</vt:lpstr>
      <vt:lpstr>Calibri Light</vt:lpstr>
      <vt:lpstr>Consolas</vt:lpstr>
      <vt:lpstr>Segoe UI</vt:lpstr>
      <vt:lpstr>Segoe UI Light</vt:lpstr>
      <vt:lpstr>Segoe UI Semilight</vt:lpstr>
      <vt:lpstr>Wingdings</vt:lpstr>
      <vt:lpstr>5-50111_Build 2017_LIGHT GRAY TEMPLATE</vt:lpstr>
      <vt:lpstr>5-50111_Build 2017_DARK GRAY TEMPLATE</vt:lpstr>
      <vt:lpstr>2_5-50002_Ignite_Breakout_Template</vt:lpstr>
      <vt:lpstr>Office Theme</vt:lpstr>
      <vt:lpstr>Image</vt:lpstr>
      <vt:lpstr>PowerPoint Presentation</vt:lpstr>
      <vt:lpstr>Azure Service Fabric, microservices, containers, and the road ahead</vt:lpstr>
      <vt:lpstr>Objectives</vt:lpstr>
      <vt:lpstr>PowerPoint Presentation</vt:lpstr>
      <vt:lpstr>PowerPoint Presentation</vt:lpstr>
      <vt:lpstr>Services Powered by Service Fabric</vt:lpstr>
      <vt:lpstr>PowerPoint Presentation</vt:lpstr>
      <vt:lpstr>Migrating a traditional application to microservices</vt:lpstr>
      <vt:lpstr>Containers and Orchestration</vt:lpstr>
      <vt:lpstr>Container images</vt:lpstr>
      <vt:lpstr>Announcing: GA Windows Container Orchestrator</vt:lpstr>
      <vt:lpstr>Service Fabric and Containers</vt:lpstr>
      <vt:lpstr>Migrating a traditional application to microservices</vt:lpstr>
      <vt:lpstr>Legacy application: Lift-and-shift</vt:lpstr>
      <vt:lpstr>Demo: Lift-and-shift</vt:lpstr>
      <vt:lpstr>Container networking: the road ahead</vt:lpstr>
      <vt:lpstr>Containers: the road ahead</vt:lpstr>
      <vt:lpstr>Demo: Stateful Container Failover</vt:lpstr>
      <vt:lpstr>Modernize your Applications with Service Fabric</vt:lpstr>
      <vt:lpstr>Migrating a traditional application to microservices</vt:lpstr>
      <vt:lpstr>Modernize with Service Fabric</vt:lpstr>
      <vt:lpstr>Hosting ASP.NET Core in Service Fabric</vt:lpstr>
      <vt:lpstr>Hosting ASP.NET Core in Service Fabric</vt:lpstr>
      <vt:lpstr>Demo: modernization part 1 </vt:lpstr>
      <vt:lpstr>Gateway to your application</vt:lpstr>
      <vt:lpstr>Gateway to your application: stateless service</vt:lpstr>
      <vt:lpstr>Announcing: Service Fabric + API Management</vt:lpstr>
      <vt:lpstr>Gateway to your application: API Management</vt:lpstr>
      <vt:lpstr>Gateway to your application: API Management</vt:lpstr>
      <vt:lpstr>Gateway to your application: API Management</vt:lpstr>
      <vt:lpstr>Gateway to your application: API Management</vt:lpstr>
      <vt:lpstr>Legacy application: Modernized</vt:lpstr>
      <vt:lpstr>Demo: modernization part 2</vt:lpstr>
      <vt:lpstr>Gateway to your application: lots of options!</vt:lpstr>
      <vt:lpstr>Programming models - Windows</vt:lpstr>
      <vt:lpstr>Programming models – Linux (preview)</vt:lpstr>
      <vt:lpstr>Programming models – The Road Ahead</vt:lpstr>
      <vt:lpstr>Programming models are open source!</vt:lpstr>
      <vt:lpstr>Cluster and Application Management </vt:lpstr>
      <vt:lpstr>Demo: Windows Server Container Scale</vt:lpstr>
      <vt:lpstr>PowerPoint Presentation</vt:lpstr>
      <vt:lpstr>Service Fabric sessions</vt:lpstr>
      <vt:lpstr>Please Complete An Evaluation Form for every session you attend. </vt:lpstr>
      <vt:lpstr>Call to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Vaclav Turecek</cp:lastModifiedBy>
  <cp:revision>2</cp:revision>
  <dcterms:modified xsi:type="dcterms:W3CDTF">2017-05-16T16:50:42Z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0x0101000E61B92A575F624CA2C0B762796A4DAB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vturecek@microsoft.com</vt:lpwstr>
  </property>
  <property fmtid="{D5CDD505-2E9C-101B-9397-08002B2CF9AE}" pid="18" name="MSIP_Label_f42aa342-8706-4288-bd11-ebb85995028c_SetDate">
    <vt:lpwstr>2017-04-27T17:47:24.3856247-07:00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